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6" r:id="rId2"/>
    <p:sldId id="265" r:id="rId3"/>
    <p:sldId id="268" r:id="rId4"/>
    <p:sldId id="257" r:id="rId5"/>
    <p:sldId id="258" r:id="rId6"/>
    <p:sldId id="266" r:id="rId7"/>
    <p:sldId id="260" r:id="rId8"/>
    <p:sldId id="261" r:id="rId9"/>
    <p:sldId id="272" r:id="rId10"/>
    <p:sldId id="273" r:id="rId11"/>
    <p:sldId id="274" r:id="rId12"/>
    <p:sldId id="269" r:id="rId13"/>
    <p:sldId id="270" r:id="rId14"/>
    <p:sldId id="276" r:id="rId15"/>
    <p:sldId id="277" r:id="rId16"/>
    <p:sldId id="278" r:id="rId17"/>
    <p:sldId id="279" r:id="rId18"/>
    <p:sldId id="283" r:id="rId19"/>
    <p:sldId id="280" r:id="rId20"/>
    <p:sldId id="281" r:id="rId21"/>
    <p:sldId id="282" r:id="rId22"/>
    <p:sldId id="284" r:id="rId23"/>
    <p:sldId id="285" r:id="rId24"/>
    <p:sldId id="286" r:id="rId25"/>
    <p:sldId id="287" r:id="rId26"/>
    <p:sldId id="288" r:id="rId27"/>
    <p:sldId id="289" r:id="rId28"/>
    <p:sldId id="290" r:id="rId29"/>
    <p:sldId id="291" r:id="rId30"/>
    <p:sldId id="271" r:id="rId31"/>
    <p:sldId id="293" r:id="rId32"/>
    <p:sldId id="294" r:id="rId33"/>
    <p:sldId id="295" r:id="rId34"/>
    <p:sldId id="296" r:id="rId35"/>
    <p:sldId id="297" r:id="rId36"/>
    <p:sldId id="298" r:id="rId37"/>
    <p:sldId id="299" r:id="rId38"/>
    <p:sldId id="301" r:id="rId39"/>
    <p:sldId id="300" r:id="rId40"/>
    <p:sldId id="308" r:id="rId41"/>
    <p:sldId id="307" r:id="rId42"/>
    <p:sldId id="304" r:id="rId43"/>
    <p:sldId id="309" r:id="rId44"/>
    <p:sldId id="303" r:id="rId45"/>
    <p:sldId id="310" r:id="rId46"/>
    <p:sldId id="305" r:id="rId47"/>
    <p:sldId id="311" r:id="rId48"/>
    <p:sldId id="313" r:id="rId49"/>
    <p:sldId id="314" r:id="rId50"/>
    <p:sldId id="315" r:id="rId51"/>
    <p:sldId id="318" r:id="rId52"/>
    <p:sldId id="275" r:id="rId53"/>
    <p:sldId id="319" r:id="rId54"/>
    <p:sldId id="320" r:id="rId55"/>
    <p:sldId id="317" r:id="rId56"/>
    <p:sldId id="263" r:id="rId57"/>
    <p:sldId id="262"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03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3F277E-3084-0745-A07E-8B7AC64973C0}" v="341" dt="2024-11-14T09:06:46.46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11"/>
    <p:restoredTop sz="82978"/>
  </p:normalViewPr>
  <p:slideViewPr>
    <p:cSldViewPr snapToGrid="0">
      <p:cViewPr>
        <p:scale>
          <a:sx n="131" d="100"/>
          <a:sy n="131" d="100"/>
        </p:scale>
        <p:origin x="1808"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琪钰 庄" userId="52210a574f349aef" providerId="LiveId" clId="{473F277E-3084-0745-A07E-8B7AC64973C0}"/>
    <pc:docChg chg="undo custSel addSld delSld modSld sldOrd">
      <pc:chgData name="琪钰 庄" userId="52210a574f349aef" providerId="LiveId" clId="{473F277E-3084-0745-A07E-8B7AC64973C0}" dt="2024-11-14T10:58:34.849" v="10437" actId="20577"/>
      <pc:docMkLst>
        <pc:docMk/>
      </pc:docMkLst>
      <pc:sldChg chg="modSp mod">
        <pc:chgData name="琪钰 庄" userId="52210a574f349aef" providerId="LiveId" clId="{473F277E-3084-0745-A07E-8B7AC64973C0}" dt="2024-11-09T05:42:48.992" v="131" actId="20577"/>
        <pc:sldMkLst>
          <pc:docMk/>
          <pc:sldMk cId="1496656270" sldId="256"/>
        </pc:sldMkLst>
        <pc:spChg chg="mod">
          <ac:chgData name="琪钰 庄" userId="52210a574f349aef" providerId="LiveId" clId="{473F277E-3084-0745-A07E-8B7AC64973C0}" dt="2024-11-09T05:42:13.120" v="106" actId="2711"/>
          <ac:spMkLst>
            <pc:docMk/>
            <pc:sldMk cId="1496656270" sldId="256"/>
            <ac:spMk id="2" creationId="{59D1CAAE-B0FC-B14C-DC38-6C1BD08E7D7B}"/>
          </ac:spMkLst>
        </pc:spChg>
        <pc:spChg chg="mod">
          <ac:chgData name="琪钰 庄" userId="52210a574f349aef" providerId="LiveId" clId="{473F277E-3084-0745-A07E-8B7AC64973C0}" dt="2024-11-09T05:42:48.992" v="131" actId="20577"/>
          <ac:spMkLst>
            <pc:docMk/>
            <pc:sldMk cId="1496656270" sldId="256"/>
            <ac:spMk id="3" creationId="{3C0DEEA0-CBB2-7DEF-9495-6DE3AD46B6F2}"/>
          </ac:spMkLst>
        </pc:spChg>
        <pc:spChg chg="mod">
          <ac:chgData name="琪钰 庄" userId="52210a574f349aef" providerId="LiveId" clId="{473F277E-3084-0745-A07E-8B7AC64973C0}" dt="2024-11-09T05:42:13.120" v="106" actId="2711"/>
          <ac:spMkLst>
            <pc:docMk/>
            <pc:sldMk cId="1496656270" sldId="256"/>
            <ac:spMk id="8" creationId="{6F5A5072-7B47-4D32-B52A-4EBBF590B8A5}"/>
          </ac:spMkLst>
        </pc:spChg>
        <pc:spChg chg="mod">
          <ac:chgData name="琪钰 庄" userId="52210a574f349aef" providerId="LiveId" clId="{473F277E-3084-0745-A07E-8B7AC64973C0}" dt="2024-11-09T05:42:13.120" v="106" actId="2711"/>
          <ac:spMkLst>
            <pc:docMk/>
            <pc:sldMk cId="1496656270" sldId="256"/>
            <ac:spMk id="10" creationId="{9715DAF0-AE1B-46C9-8A6B-DB2AA05AB91D}"/>
          </ac:spMkLst>
        </pc:spChg>
        <pc:spChg chg="mod">
          <ac:chgData name="琪钰 庄" userId="52210a574f349aef" providerId="LiveId" clId="{473F277E-3084-0745-A07E-8B7AC64973C0}" dt="2024-11-09T05:42:13.120" v="106" actId="2711"/>
          <ac:spMkLst>
            <pc:docMk/>
            <pc:sldMk cId="1496656270" sldId="256"/>
            <ac:spMk id="12" creationId="{6016219D-510E-4184-9090-6D5578A87BD1}"/>
          </ac:spMkLst>
        </pc:spChg>
        <pc:spChg chg="mod">
          <ac:chgData name="琪钰 庄" userId="52210a574f349aef" providerId="LiveId" clId="{473F277E-3084-0745-A07E-8B7AC64973C0}" dt="2024-11-09T05:42:13.120" v="106" actId="2711"/>
          <ac:spMkLst>
            <pc:docMk/>
            <pc:sldMk cId="1496656270" sldId="256"/>
            <ac:spMk id="14" creationId="{AFF4A713-7B75-4B21-90D7-5AB19547C728}"/>
          </ac:spMkLst>
        </pc:spChg>
        <pc:spChg chg="mod">
          <ac:chgData name="琪钰 庄" userId="52210a574f349aef" providerId="LiveId" clId="{473F277E-3084-0745-A07E-8B7AC64973C0}" dt="2024-11-09T05:42:13.120" v="106" actId="2711"/>
          <ac:spMkLst>
            <pc:docMk/>
            <pc:sldMk cId="1496656270" sldId="256"/>
            <ac:spMk id="16" creationId="{DC631C0B-6DA6-4E57-8231-CE32B3434A7E}"/>
          </ac:spMkLst>
        </pc:spChg>
        <pc:spChg chg="mod">
          <ac:chgData name="琪钰 庄" userId="52210a574f349aef" providerId="LiveId" clId="{473F277E-3084-0745-A07E-8B7AC64973C0}" dt="2024-11-09T05:42:13.120" v="106" actId="2711"/>
          <ac:spMkLst>
            <pc:docMk/>
            <pc:sldMk cId="1496656270" sldId="256"/>
            <ac:spMk id="18" creationId="{C29501E6-A978-4A61-9689-9085AF97A53A}"/>
          </ac:spMkLst>
        </pc:spChg>
      </pc:sldChg>
      <pc:sldChg chg="addSp delSp modSp mod modNotesTx">
        <pc:chgData name="琪钰 庄" userId="52210a574f349aef" providerId="LiveId" clId="{473F277E-3084-0745-A07E-8B7AC64973C0}" dt="2024-11-13T03:04:55.793" v="4710" actId="1037"/>
        <pc:sldMkLst>
          <pc:docMk/>
          <pc:sldMk cId="3538568900" sldId="257"/>
        </pc:sldMkLst>
        <pc:spChg chg="mod">
          <ac:chgData name="琪钰 庄" userId="52210a574f349aef" providerId="LiveId" clId="{473F277E-3084-0745-A07E-8B7AC64973C0}" dt="2024-11-12T03:31:04.683" v="4086" actId="1076"/>
          <ac:spMkLst>
            <pc:docMk/>
            <pc:sldMk cId="3538568900" sldId="257"/>
            <ac:spMk id="2" creationId="{B9F82B90-2DA8-06C3-F1F2-D7E2BF5C5089}"/>
          </ac:spMkLst>
        </pc:spChg>
        <pc:spChg chg="del">
          <ac:chgData name="琪钰 庄" userId="52210a574f349aef" providerId="LiveId" clId="{473F277E-3084-0745-A07E-8B7AC64973C0}" dt="2024-11-10T09:25:58.872" v="194" actId="478"/>
          <ac:spMkLst>
            <pc:docMk/>
            <pc:sldMk cId="3538568900" sldId="257"/>
            <ac:spMk id="3" creationId="{AF2E9DE5-9888-996F-6559-665A5837D26E}"/>
          </ac:spMkLst>
        </pc:spChg>
        <pc:spChg chg="del mod">
          <ac:chgData name="琪钰 庄" userId="52210a574f349aef" providerId="LiveId" clId="{473F277E-3084-0745-A07E-8B7AC64973C0}" dt="2024-11-10T09:26:03.875" v="196" actId="478"/>
          <ac:spMkLst>
            <pc:docMk/>
            <pc:sldMk cId="3538568900" sldId="257"/>
            <ac:spMk id="4" creationId="{7E304314-BD0E-C78F-7301-C18B6882592B}"/>
          </ac:spMkLst>
        </pc:spChg>
        <pc:spChg chg="add del mod">
          <ac:chgData name="琪钰 庄" userId="52210a574f349aef" providerId="LiveId" clId="{473F277E-3084-0745-A07E-8B7AC64973C0}" dt="2024-11-11T09:07:18.864" v="1818" actId="478"/>
          <ac:spMkLst>
            <pc:docMk/>
            <pc:sldMk cId="3538568900" sldId="257"/>
            <ac:spMk id="6" creationId="{B174838C-34C6-9B5B-2849-320C4EA87F0F}"/>
          </ac:spMkLst>
        </pc:spChg>
        <pc:spChg chg="add mod">
          <ac:chgData name="琪钰 庄" userId="52210a574f349aef" providerId="LiveId" clId="{473F277E-3084-0745-A07E-8B7AC64973C0}" dt="2024-11-11T09:43:23.389" v="2259" actId="1037"/>
          <ac:spMkLst>
            <pc:docMk/>
            <pc:sldMk cId="3538568900" sldId="257"/>
            <ac:spMk id="9" creationId="{F682DEE0-4B9A-2B47-5E76-4D1E848A09C7}"/>
          </ac:spMkLst>
        </pc:spChg>
        <pc:spChg chg="add mod">
          <ac:chgData name="琪钰 庄" userId="52210a574f349aef" providerId="LiveId" clId="{473F277E-3084-0745-A07E-8B7AC64973C0}" dt="2024-11-11T09:47:04.877" v="2402" actId="1036"/>
          <ac:spMkLst>
            <pc:docMk/>
            <pc:sldMk cId="3538568900" sldId="257"/>
            <ac:spMk id="10" creationId="{682AAD00-4D8E-67E3-F37C-0F9439DED52B}"/>
          </ac:spMkLst>
        </pc:spChg>
        <pc:spChg chg="add mod">
          <ac:chgData name="琪钰 庄" userId="52210a574f349aef" providerId="LiveId" clId="{473F277E-3084-0745-A07E-8B7AC64973C0}" dt="2024-11-11T10:04:14.192" v="2653" actId="1035"/>
          <ac:spMkLst>
            <pc:docMk/>
            <pc:sldMk cId="3538568900" sldId="257"/>
            <ac:spMk id="14" creationId="{DA785378-A035-3DF2-0742-8DBEB5610A1C}"/>
          </ac:spMkLst>
        </pc:spChg>
        <pc:spChg chg="add mod">
          <ac:chgData name="琪钰 庄" userId="52210a574f349aef" providerId="LiveId" clId="{473F277E-3084-0745-A07E-8B7AC64973C0}" dt="2024-11-11T10:04:14.192" v="2653" actId="1035"/>
          <ac:spMkLst>
            <pc:docMk/>
            <pc:sldMk cId="3538568900" sldId="257"/>
            <ac:spMk id="15" creationId="{8347EBD9-D54A-B1DA-3B92-02F91A2CB0D8}"/>
          </ac:spMkLst>
        </pc:spChg>
        <pc:spChg chg="add mod">
          <ac:chgData name="琪钰 庄" userId="52210a574f349aef" providerId="LiveId" clId="{473F277E-3084-0745-A07E-8B7AC64973C0}" dt="2024-11-11T10:21:25.443" v="2772" actId="20577"/>
          <ac:spMkLst>
            <pc:docMk/>
            <pc:sldMk cId="3538568900" sldId="257"/>
            <ac:spMk id="16" creationId="{4B069FB8-1EA3-B1AE-8BB1-DD9F0DAA4AD7}"/>
          </ac:spMkLst>
        </pc:spChg>
        <pc:spChg chg="add mod">
          <ac:chgData name="琪钰 庄" userId="52210a574f349aef" providerId="LiveId" clId="{473F277E-3084-0745-A07E-8B7AC64973C0}" dt="2024-11-11T09:43:23.389" v="2259" actId="1037"/>
          <ac:spMkLst>
            <pc:docMk/>
            <pc:sldMk cId="3538568900" sldId="257"/>
            <ac:spMk id="17" creationId="{FB0983BC-4092-7D1A-8E1A-D3E021BF5ACD}"/>
          </ac:spMkLst>
        </pc:spChg>
        <pc:spChg chg="add del mod">
          <ac:chgData name="琪钰 庄" userId="52210a574f349aef" providerId="LiveId" clId="{473F277E-3084-0745-A07E-8B7AC64973C0}" dt="2024-11-11T09:43:23.389" v="2259" actId="1037"/>
          <ac:spMkLst>
            <pc:docMk/>
            <pc:sldMk cId="3538568900" sldId="257"/>
            <ac:spMk id="18" creationId="{EB98C5AC-6F97-E855-4842-F0D718CD8A08}"/>
          </ac:spMkLst>
        </pc:spChg>
        <pc:spChg chg="add mod">
          <ac:chgData name="琪钰 庄" userId="52210a574f349aef" providerId="LiveId" clId="{473F277E-3084-0745-A07E-8B7AC64973C0}" dt="2024-11-11T09:43:23.389" v="2259" actId="1037"/>
          <ac:spMkLst>
            <pc:docMk/>
            <pc:sldMk cId="3538568900" sldId="257"/>
            <ac:spMk id="19" creationId="{05B8D95F-5FDA-1CC2-09B8-32FEEEFC264A}"/>
          </ac:spMkLst>
        </pc:spChg>
        <pc:spChg chg="add mod">
          <ac:chgData name="琪钰 庄" userId="52210a574f349aef" providerId="LiveId" clId="{473F277E-3084-0745-A07E-8B7AC64973C0}" dt="2024-11-11T09:43:23.389" v="2259" actId="1037"/>
          <ac:spMkLst>
            <pc:docMk/>
            <pc:sldMk cId="3538568900" sldId="257"/>
            <ac:spMk id="24" creationId="{0C2F70CF-9F39-9606-5A2D-B5F82763F197}"/>
          </ac:spMkLst>
        </pc:spChg>
        <pc:spChg chg="add mod">
          <ac:chgData name="琪钰 庄" userId="52210a574f349aef" providerId="LiveId" clId="{473F277E-3084-0745-A07E-8B7AC64973C0}" dt="2024-11-11T09:53:12.218" v="2560" actId="20577"/>
          <ac:spMkLst>
            <pc:docMk/>
            <pc:sldMk cId="3538568900" sldId="257"/>
            <ac:spMk id="25" creationId="{B6198848-6F8A-7C8B-1AA2-16466D2A31DB}"/>
          </ac:spMkLst>
        </pc:spChg>
        <pc:spChg chg="add mod">
          <ac:chgData name="琪钰 庄" userId="52210a574f349aef" providerId="LiveId" clId="{473F277E-3084-0745-A07E-8B7AC64973C0}" dt="2024-11-11T09:43:23.389" v="2259" actId="1037"/>
          <ac:spMkLst>
            <pc:docMk/>
            <pc:sldMk cId="3538568900" sldId="257"/>
            <ac:spMk id="30" creationId="{70B5BEC9-12D8-533C-F9DB-78FEB2AA260F}"/>
          </ac:spMkLst>
        </pc:spChg>
        <pc:spChg chg="add mod">
          <ac:chgData name="琪钰 庄" userId="52210a574f349aef" providerId="LiveId" clId="{473F277E-3084-0745-A07E-8B7AC64973C0}" dt="2024-11-11T09:43:23.389" v="2259" actId="1037"/>
          <ac:spMkLst>
            <pc:docMk/>
            <pc:sldMk cId="3538568900" sldId="257"/>
            <ac:spMk id="31" creationId="{14D28110-C493-BC98-2FF5-83444FB271EB}"/>
          </ac:spMkLst>
        </pc:spChg>
        <pc:spChg chg="add mod">
          <ac:chgData name="琪钰 庄" userId="52210a574f349aef" providerId="LiveId" clId="{473F277E-3084-0745-A07E-8B7AC64973C0}" dt="2024-11-11T09:42:46.995" v="2217" actId="1076"/>
          <ac:spMkLst>
            <pc:docMk/>
            <pc:sldMk cId="3538568900" sldId="257"/>
            <ac:spMk id="43" creationId="{899F603A-29A2-BE19-C247-4D153297D261}"/>
          </ac:spMkLst>
        </pc:spChg>
        <pc:spChg chg="add mod">
          <ac:chgData name="琪钰 庄" userId="52210a574f349aef" providerId="LiveId" clId="{473F277E-3084-0745-A07E-8B7AC64973C0}" dt="2024-11-11T09:53:25.038" v="2575" actId="20577"/>
          <ac:spMkLst>
            <pc:docMk/>
            <pc:sldMk cId="3538568900" sldId="257"/>
            <ac:spMk id="44" creationId="{FDE8B37B-3F1A-62F7-45F0-A258B0A4A434}"/>
          </ac:spMkLst>
        </pc:spChg>
        <pc:spChg chg="add del mod">
          <ac:chgData name="琪钰 庄" userId="52210a574f349aef" providerId="LiveId" clId="{473F277E-3084-0745-A07E-8B7AC64973C0}" dt="2024-11-11T09:43:19.022" v="2247"/>
          <ac:spMkLst>
            <pc:docMk/>
            <pc:sldMk cId="3538568900" sldId="257"/>
            <ac:spMk id="48" creationId="{8D7E40AB-E41C-A934-2F90-D2972BF0A979}"/>
          </ac:spMkLst>
        </pc:spChg>
        <pc:spChg chg="add mod">
          <ac:chgData name="琪钰 庄" userId="52210a574f349aef" providerId="LiveId" clId="{473F277E-3084-0745-A07E-8B7AC64973C0}" dt="2024-11-11T09:52:07.456" v="2546" actId="14100"/>
          <ac:spMkLst>
            <pc:docMk/>
            <pc:sldMk cId="3538568900" sldId="257"/>
            <ac:spMk id="49" creationId="{E2A2F37C-3CB8-6F92-E912-E05B4B1A40BD}"/>
          </ac:spMkLst>
        </pc:spChg>
        <pc:spChg chg="add mod">
          <ac:chgData name="琪钰 庄" userId="52210a574f349aef" providerId="LiveId" clId="{473F277E-3084-0745-A07E-8B7AC64973C0}" dt="2024-11-13T03:03:21.416" v="4692" actId="20577"/>
          <ac:spMkLst>
            <pc:docMk/>
            <pc:sldMk cId="3538568900" sldId="257"/>
            <ac:spMk id="50" creationId="{382C7211-F9CD-2C16-EEB1-D198989DB567}"/>
          </ac:spMkLst>
        </pc:spChg>
        <pc:spChg chg="add mod">
          <ac:chgData name="琪钰 庄" userId="52210a574f349aef" providerId="LiveId" clId="{473F277E-3084-0745-A07E-8B7AC64973C0}" dt="2024-11-13T03:03:24.875" v="4693"/>
          <ac:spMkLst>
            <pc:docMk/>
            <pc:sldMk cId="3538568900" sldId="257"/>
            <ac:spMk id="51" creationId="{93D7284C-61E0-0CF1-755D-7800E0C97CA0}"/>
          </ac:spMkLst>
        </pc:spChg>
        <pc:spChg chg="add mod">
          <ac:chgData name="琪钰 庄" userId="52210a574f349aef" providerId="LiveId" clId="{473F277E-3084-0745-A07E-8B7AC64973C0}" dt="2024-11-11T09:52:25.443" v="2549" actId="14100"/>
          <ac:spMkLst>
            <pc:docMk/>
            <pc:sldMk cId="3538568900" sldId="257"/>
            <ac:spMk id="52" creationId="{F5D81BBC-8C45-A0BF-4F8A-23A121DF9216}"/>
          </ac:spMkLst>
        </pc:spChg>
        <pc:spChg chg="add mod">
          <ac:chgData name="琪钰 庄" userId="52210a574f349aef" providerId="LiveId" clId="{473F277E-3084-0745-A07E-8B7AC64973C0}" dt="2024-11-13T03:04:55.793" v="4710" actId="1037"/>
          <ac:spMkLst>
            <pc:docMk/>
            <pc:sldMk cId="3538568900" sldId="257"/>
            <ac:spMk id="54" creationId="{3199E8ED-C058-3B79-7CC7-F3AE35EE7F40}"/>
          </ac:spMkLst>
        </pc:spChg>
        <pc:spChg chg="add mod">
          <ac:chgData name="琪钰 庄" userId="52210a574f349aef" providerId="LiveId" clId="{473F277E-3084-0745-A07E-8B7AC64973C0}" dt="2024-11-11T10:32:05.980" v="3163" actId="2711"/>
          <ac:spMkLst>
            <pc:docMk/>
            <pc:sldMk cId="3538568900" sldId="257"/>
            <ac:spMk id="58" creationId="{52EC8689-A8DD-5C51-C49E-B1F3E1ABA726}"/>
          </ac:spMkLst>
        </pc:spChg>
        <pc:spChg chg="add mod">
          <ac:chgData name="琪钰 庄" userId="52210a574f349aef" providerId="LiveId" clId="{473F277E-3084-0745-A07E-8B7AC64973C0}" dt="2024-11-11T10:00:20.468" v="2604" actId="1076"/>
          <ac:spMkLst>
            <pc:docMk/>
            <pc:sldMk cId="3538568900" sldId="257"/>
            <ac:spMk id="98" creationId="{90D049BF-1B4B-5377-0F91-DEF3AB77CE3F}"/>
          </ac:spMkLst>
        </pc:spChg>
        <pc:spChg chg="add mod">
          <ac:chgData name="琪钰 庄" userId="52210a574f349aef" providerId="LiveId" clId="{473F277E-3084-0745-A07E-8B7AC64973C0}" dt="2024-11-11T10:20:43.463" v="2753" actId="20577"/>
          <ac:spMkLst>
            <pc:docMk/>
            <pc:sldMk cId="3538568900" sldId="257"/>
            <ac:spMk id="100" creationId="{96350811-F967-61E1-861B-60ABFE66C2AE}"/>
          </ac:spMkLst>
        </pc:spChg>
        <pc:picChg chg="add mod">
          <ac:chgData name="琪钰 庄" userId="52210a574f349aef" providerId="LiveId" clId="{473F277E-3084-0745-A07E-8B7AC64973C0}" dt="2024-11-11T09:43:23.389" v="2259" actId="1037"/>
          <ac:picMkLst>
            <pc:docMk/>
            <pc:sldMk cId="3538568900" sldId="257"/>
            <ac:picMk id="7" creationId="{6DDDA4C1-DA66-EEDF-14B2-57F7ED4823B3}"/>
          </ac:picMkLst>
        </pc:picChg>
        <pc:picChg chg="add mod">
          <ac:chgData name="琪钰 庄" userId="52210a574f349aef" providerId="LiveId" clId="{473F277E-3084-0745-A07E-8B7AC64973C0}" dt="2024-11-11T09:46:55.130" v="2390" actId="1036"/>
          <ac:picMkLst>
            <pc:docMk/>
            <pc:sldMk cId="3538568900" sldId="257"/>
            <ac:picMk id="8" creationId="{987E2D63-662E-3F96-7BE3-D9E7E37F9ADA}"/>
          </ac:picMkLst>
        </pc:picChg>
        <pc:picChg chg="add mod">
          <ac:chgData name="琪钰 庄" userId="52210a574f349aef" providerId="LiveId" clId="{473F277E-3084-0745-A07E-8B7AC64973C0}" dt="2024-11-11T09:43:23.389" v="2259" actId="1037"/>
          <ac:picMkLst>
            <pc:docMk/>
            <pc:sldMk cId="3538568900" sldId="257"/>
            <ac:picMk id="23" creationId="{1ECBA0E2-6CC7-A8AF-7D75-8C5A2326572D}"/>
          </ac:picMkLst>
        </pc:picChg>
        <pc:picChg chg="add mod">
          <ac:chgData name="琪钰 庄" userId="52210a574f349aef" providerId="LiveId" clId="{473F277E-3084-0745-A07E-8B7AC64973C0}" dt="2024-11-11T09:42:46.995" v="2217" actId="1076"/>
          <ac:picMkLst>
            <pc:docMk/>
            <pc:sldMk cId="3538568900" sldId="257"/>
            <ac:picMk id="42" creationId="{22358CA9-880E-070D-1778-67591817D7C1}"/>
          </ac:picMkLst>
        </pc:picChg>
        <pc:picChg chg="add mod">
          <ac:chgData name="琪钰 庄" userId="52210a574f349aef" providerId="LiveId" clId="{473F277E-3084-0745-A07E-8B7AC64973C0}" dt="2024-11-13T03:04:14.448" v="4701" actId="1076"/>
          <ac:picMkLst>
            <pc:docMk/>
            <pc:sldMk cId="3538568900" sldId="257"/>
            <ac:picMk id="53" creationId="{3B1D8737-85B0-E51F-128E-A382524C1794}"/>
          </ac:picMkLst>
        </pc:picChg>
        <pc:picChg chg="add mod">
          <ac:chgData name="琪钰 庄" userId="52210a574f349aef" providerId="LiveId" clId="{473F277E-3084-0745-A07E-8B7AC64973C0}" dt="2024-11-11T10:04:07.227" v="2642" actId="1035"/>
          <ac:picMkLst>
            <pc:docMk/>
            <pc:sldMk cId="3538568900" sldId="257"/>
            <ac:picMk id="88" creationId="{E82A1BD9-CB50-E6DA-5667-8887D5A39EA3}"/>
          </ac:picMkLst>
        </pc:picChg>
        <pc:picChg chg="add mod modCrop">
          <ac:chgData name="琪钰 庄" userId="52210a574f349aef" providerId="LiveId" clId="{473F277E-3084-0745-A07E-8B7AC64973C0}" dt="2024-11-11T10:04:07.227" v="2642" actId="1035"/>
          <ac:picMkLst>
            <pc:docMk/>
            <pc:sldMk cId="3538568900" sldId="257"/>
            <ac:picMk id="89" creationId="{1F5CC1B9-228B-6386-E86A-CC849F8FC68F}"/>
          </ac:picMkLst>
        </pc:picChg>
        <pc:picChg chg="add mod modCrop">
          <ac:chgData name="琪钰 庄" userId="52210a574f349aef" providerId="LiveId" clId="{473F277E-3084-0745-A07E-8B7AC64973C0}" dt="2024-11-11T10:04:07.227" v="2642" actId="1035"/>
          <ac:picMkLst>
            <pc:docMk/>
            <pc:sldMk cId="3538568900" sldId="257"/>
            <ac:picMk id="90" creationId="{67B0EADA-F393-132D-17C5-2B02EB822943}"/>
          </ac:picMkLst>
        </pc:picChg>
        <pc:picChg chg="add mod">
          <ac:chgData name="琪钰 庄" userId="52210a574f349aef" providerId="LiveId" clId="{473F277E-3084-0745-A07E-8B7AC64973C0}" dt="2024-11-11T10:04:07.227" v="2642" actId="1035"/>
          <ac:picMkLst>
            <pc:docMk/>
            <pc:sldMk cId="3538568900" sldId="257"/>
            <ac:picMk id="91" creationId="{541437A8-0161-FF73-FF8B-2BCD586B6886}"/>
          </ac:picMkLst>
        </pc:picChg>
        <pc:picChg chg="add mod">
          <ac:chgData name="琪钰 庄" userId="52210a574f349aef" providerId="LiveId" clId="{473F277E-3084-0745-A07E-8B7AC64973C0}" dt="2024-11-11T10:04:07.227" v="2642" actId="1035"/>
          <ac:picMkLst>
            <pc:docMk/>
            <pc:sldMk cId="3538568900" sldId="257"/>
            <ac:picMk id="99" creationId="{6CE9245F-914D-9D30-46CA-6877C8B94FB9}"/>
          </ac:picMkLst>
        </pc:picChg>
        <pc:picChg chg="add mod">
          <ac:chgData name="琪钰 庄" userId="52210a574f349aef" providerId="LiveId" clId="{473F277E-3084-0745-A07E-8B7AC64973C0}" dt="2024-11-13T03:04:28.755" v="4703" actId="1076"/>
          <ac:picMkLst>
            <pc:docMk/>
            <pc:sldMk cId="3538568900" sldId="257"/>
            <ac:picMk id="101" creationId="{F69ECE75-3AEF-4E63-6CDE-32F42075613A}"/>
          </ac:picMkLst>
        </pc:picChg>
        <pc:picChg chg="add mod">
          <ac:chgData name="琪钰 庄" userId="52210a574f349aef" providerId="LiveId" clId="{473F277E-3084-0745-A07E-8B7AC64973C0}" dt="2024-11-11T10:04:07.227" v="2642" actId="1035"/>
          <ac:picMkLst>
            <pc:docMk/>
            <pc:sldMk cId="3538568900" sldId="257"/>
            <ac:picMk id="1026" creationId="{A98811B8-C9E6-A643-B049-B2F6DCE578A3}"/>
          </ac:picMkLst>
        </pc:picChg>
        <pc:cxnChg chg="add mod">
          <ac:chgData name="琪钰 庄" userId="52210a574f349aef" providerId="LiveId" clId="{473F277E-3084-0745-A07E-8B7AC64973C0}" dt="2024-11-11T09:43:23.389" v="2259" actId="1037"/>
          <ac:cxnSpMkLst>
            <pc:docMk/>
            <pc:sldMk cId="3538568900" sldId="257"/>
            <ac:cxnSpMk id="12" creationId="{1423E8F4-5BA9-B33A-CE3E-9185336C48A1}"/>
          </ac:cxnSpMkLst>
        </pc:cxnChg>
        <pc:cxnChg chg="add mod">
          <ac:chgData name="琪钰 庄" userId="52210a574f349aef" providerId="LiveId" clId="{473F277E-3084-0745-A07E-8B7AC64973C0}" dt="2024-11-11T09:43:23.389" v="2259" actId="1037"/>
          <ac:cxnSpMkLst>
            <pc:docMk/>
            <pc:sldMk cId="3538568900" sldId="257"/>
            <ac:cxnSpMk id="21" creationId="{5D98BC9F-CE76-D215-74C1-82B7E87B4C95}"/>
          </ac:cxnSpMkLst>
        </pc:cxnChg>
        <pc:cxnChg chg="add mod">
          <ac:chgData name="琪钰 庄" userId="52210a574f349aef" providerId="LiveId" clId="{473F277E-3084-0745-A07E-8B7AC64973C0}" dt="2024-11-11T09:43:23.389" v="2259" actId="1037"/>
          <ac:cxnSpMkLst>
            <pc:docMk/>
            <pc:sldMk cId="3538568900" sldId="257"/>
            <ac:cxnSpMk id="26" creationId="{B18AFA12-3935-2390-8F90-2D6CE0277E99}"/>
          </ac:cxnSpMkLst>
        </pc:cxnChg>
        <pc:cxnChg chg="add mod">
          <ac:chgData name="琪钰 庄" userId="52210a574f349aef" providerId="LiveId" clId="{473F277E-3084-0745-A07E-8B7AC64973C0}" dt="2024-11-11T09:43:23.389" v="2259" actId="1037"/>
          <ac:cxnSpMkLst>
            <pc:docMk/>
            <pc:sldMk cId="3538568900" sldId="257"/>
            <ac:cxnSpMk id="33" creationId="{19ABA23F-82A8-3231-7D30-23A006945B61}"/>
          </ac:cxnSpMkLst>
        </pc:cxnChg>
        <pc:cxnChg chg="add mod">
          <ac:chgData name="琪钰 庄" userId="52210a574f349aef" providerId="LiveId" clId="{473F277E-3084-0745-A07E-8B7AC64973C0}" dt="2024-11-11T09:43:23.389" v="2259" actId="1037"/>
          <ac:cxnSpMkLst>
            <pc:docMk/>
            <pc:sldMk cId="3538568900" sldId="257"/>
            <ac:cxnSpMk id="34" creationId="{5E88CA06-E417-0670-0B92-1F6B98D5203F}"/>
          </ac:cxnSpMkLst>
        </pc:cxnChg>
        <pc:cxnChg chg="add mod">
          <ac:chgData name="琪钰 庄" userId="52210a574f349aef" providerId="LiveId" clId="{473F277E-3084-0745-A07E-8B7AC64973C0}" dt="2024-11-11T09:46:55.130" v="2390" actId="1036"/>
          <ac:cxnSpMkLst>
            <pc:docMk/>
            <pc:sldMk cId="3538568900" sldId="257"/>
            <ac:cxnSpMk id="37" creationId="{397278D3-5FB2-505E-DDBD-71CC6D49FC48}"/>
          </ac:cxnSpMkLst>
        </pc:cxnChg>
        <pc:cxnChg chg="add mod">
          <ac:chgData name="琪钰 庄" userId="52210a574f349aef" providerId="LiveId" clId="{473F277E-3084-0745-A07E-8B7AC64973C0}" dt="2024-11-11T09:46:55.130" v="2390" actId="1036"/>
          <ac:cxnSpMkLst>
            <pc:docMk/>
            <pc:sldMk cId="3538568900" sldId="257"/>
            <ac:cxnSpMk id="45" creationId="{D1BE2E9B-5F6D-9E4A-FF00-38B9C06B6F5C}"/>
          </ac:cxnSpMkLst>
        </pc:cxnChg>
        <pc:cxnChg chg="add mod">
          <ac:chgData name="琪钰 庄" userId="52210a574f349aef" providerId="LiveId" clId="{473F277E-3084-0745-A07E-8B7AC64973C0}" dt="2024-11-11T09:47:57.835" v="2466" actId="14100"/>
          <ac:cxnSpMkLst>
            <pc:docMk/>
            <pc:sldMk cId="3538568900" sldId="257"/>
            <ac:cxnSpMk id="55" creationId="{DAE5B7E0-D8E0-3AD3-9EC3-82ECA7EECA84}"/>
          </ac:cxnSpMkLst>
        </pc:cxnChg>
        <pc:cxnChg chg="add mod">
          <ac:chgData name="琪钰 庄" userId="52210a574f349aef" providerId="LiveId" clId="{473F277E-3084-0745-A07E-8B7AC64973C0}" dt="2024-11-11T09:52:17.439" v="2547" actId="14100"/>
          <ac:cxnSpMkLst>
            <pc:docMk/>
            <pc:sldMk cId="3538568900" sldId="257"/>
            <ac:cxnSpMk id="60" creationId="{7ECEF9F6-009A-B841-34D1-E4EA6ED038CD}"/>
          </ac:cxnSpMkLst>
        </pc:cxnChg>
        <pc:cxnChg chg="add mod">
          <ac:chgData name="琪钰 庄" userId="52210a574f349aef" providerId="LiveId" clId="{473F277E-3084-0745-A07E-8B7AC64973C0}" dt="2024-11-11T09:52:22.301" v="2548" actId="14100"/>
          <ac:cxnSpMkLst>
            <pc:docMk/>
            <pc:sldMk cId="3538568900" sldId="257"/>
            <ac:cxnSpMk id="63" creationId="{342EC600-24C0-BE46-D8F1-B965C011F564}"/>
          </ac:cxnSpMkLst>
        </pc:cxnChg>
        <pc:cxnChg chg="add mod">
          <ac:chgData name="琪钰 庄" userId="52210a574f349aef" providerId="LiveId" clId="{473F277E-3084-0745-A07E-8B7AC64973C0}" dt="2024-11-11T09:52:25.443" v="2549" actId="14100"/>
          <ac:cxnSpMkLst>
            <pc:docMk/>
            <pc:sldMk cId="3538568900" sldId="257"/>
            <ac:cxnSpMk id="66" creationId="{B8C9A5CB-3F90-7F4A-CF6D-E40E2A4E6DA9}"/>
          </ac:cxnSpMkLst>
        </pc:cxnChg>
        <pc:cxnChg chg="add mod">
          <ac:chgData name="琪钰 庄" userId="52210a574f349aef" providerId="LiveId" clId="{473F277E-3084-0745-A07E-8B7AC64973C0}" dt="2024-11-13T03:04:14.448" v="4701" actId="1076"/>
          <ac:cxnSpMkLst>
            <pc:docMk/>
            <pc:sldMk cId="3538568900" sldId="257"/>
            <ac:cxnSpMk id="70" creationId="{CED47062-2B5D-6C3B-3EA9-D0FE43BD825E}"/>
          </ac:cxnSpMkLst>
        </pc:cxnChg>
        <pc:cxnChg chg="add mod">
          <ac:chgData name="琪钰 庄" userId="52210a574f349aef" providerId="LiveId" clId="{473F277E-3084-0745-A07E-8B7AC64973C0}" dt="2024-11-13T03:04:14.448" v="4701" actId="1076"/>
          <ac:cxnSpMkLst>
            <pc:docMk/>
            <pc:sldMk cId="3538568900" sldId="257"/>
            <ac:cxnSpMk id="73" creationId="{5E252116-CECB-ABAD-72AA-F1472C9D4ABA}"/>
          </ac:cxnSpMkLst>
        </pc:cxnChg>
        <pc:cxnChg chg="add mod">
          <ac:chgData name="琪钰 庄" userId="52210a574f349aef" providerId="LiveId" clId="{473F277E-3084-0745-A07E-8B7AC64973C0}" dt="2024-11-13T03:04:28.755" v="4703" actId="1076"/>
          <ac:cxnSpMkLst>
            <pc:docMk/>
            <pc:sldMk cId="3538568900" sldId="257"/>
            <ac:cxnSpMk id="78" creationId="{EA022994-1C27-5F00-8ABE-53219CD1AFA4}"/>
          </ac:cxnSpMkLst>
        </pc:cxnChg>
        <pc:cxnChg chg="add mod">
          <ac:chgData name="琪钰 庄" userId="52210a574f349aef" providerId="LiveId" clId="{473F277E-3084-0745-A07E-8B7AC64973C0}" dt="2024-11-11T10:00:12.884" v="2602" actId="14100"/>
          <ac:cxnSpMkLst>
            <pc:docMk/>
            <pc:sldMk cId="3538568900" sldId="257"/>
            <ac:cxnSpMk id="92" creationId="{4E65681B-22F9-8982-DA5C-78E5F072897E}"/>
          </ac:cxnSpMkLst>
        </pc:cxnChg>
      </pc:sldChg>
      <pc:sldChg chg="modSp add mod">
        <pc:chgData name="琪钰 庄" userId="52210a574f349aef" providerId="LiveId" clId="{473F277E-3084-0745-A07E-8B7AC64973C0}" dt="2024-11-14T10:58:34.849" v="10437" actId="20577"/>
        <pc:sldMkLst>
          <pc:docMk/>
          <pc:sldMk cId="3032403841" sldId="258"/>
        </pc:sldMkLst>
        <pc:spChg chg="mod">
          <ac:chgData name="琪钰 庄" userId="52210a574f349aef" providerId="LiveId" clId="{473F277E-3084-0745-A07E-8B7AC64973C0}" dt="2024-11-12T03:31:09.838" v="4087" actId="1076"/>
          <ac:spMkLst>
            <pc:docMk/>
            <pc:sldMk cId="3032403841" sldId="258"/>
            <ac:spMk id="2" creationId="{B9F82B90-2DA8-06C3-F1F2-D7E2BF5C5089}"/>
          </ac:spMkLst>
        </pc:spChg>
        <pc:spChg chg="mod">
          <ac:chgData name="琪钰 庄" userId="52210a574f349aef" providerId="LiveId" clId="{473F277E-3084-0745-A07E-8B7AC64973C0}" dt="2024-11-14T10:58:34.849" v="10437" actId="20577"/>
          <ac:spMkLst>
            <pc:docMk/>
            <pc:sldMk cId="3032403841" sldId="258"/>
            <ac:spMk id="6" creationId="{B174838C-34C6-9B5B-2849-320C4EA87F0F}"/>
          </ac:spMkLst>
        </pc:spChg>
      </pc:sldChg>
      <pc:sldChg chg="modSp add del mod">
        <pc:chgData name="琪钰 庄" userId="52210a574f349aef" providerId="LiveId" clId="{473F277E-3084-0745-A07E-8B7AC64973C0}" dt="2024-11-12T03:32:06.330" v="4094" actId="2696"/>
        <pc:sldMkLst>
          <pc:docMk/>
          <pc:sldMk cId="2593033819" sldId="259"/>
        </pc:sldMkLst>
        <pc:spChg chg="mod">
          <ac:chgData name="琪钰 庄" userId="52210a574f349aef" providerId="LiveId" clId="{473F277E-3084-0745-A07E-8B7AC64973C0}" dt="2024-11-11T08:16:04.754" v="1774" actId="20577"/>
          <ac:spMkLst>
            <pc:docMk/>
            <pc:sldMk cId="2593033819" sldId="259"/>
            <ac:spMk id="6" creationId="{B174838C-34C6-9B5B-2849-320C4EA87F0F}"/>
          </ac:spMkLst>
        </pc:spChg>
      </pc:sldChg>
      <pc:sldChg chg="addSp delSp modSp add mod setBg modNotesTx">
        <pc:chgData name="琪钰 庄" userId="52210a574f349aef" providerId="LiveId" clId="{473F277E-3084-0745-A07E-8B7AC64973C0}" dt="2024-11-14T07:44:48.053" v="8229" actId="20577"/>
        <pc:sldMkLst>
          <pc:docMk/>
          <pc:sldMk cId="2685938922" sldId="260"/>
        </pc:sldMkLst>
        <pc:spChg chg="mod">
          <ac:chgData name="琪钰 庄" userId="52210a574f349aef" providerId="LiveId" clId="{473F277E-3084-0745-A07E-8B7AC64973C0}" dt="2024-11-12T07:15:50.020" v="4554" actId="26606"/>
          <ac:spMkLst>
            <pc:docMk/>
            <pc:sldMk cId="2685938922" sldId="260"/>
            <ac:spMk id="2" creationId="{B9F82B90-2DA8-06C3-F1F2-D7E2BF5C5089}"/>
          </ac:spMkLst>
        </pc:spChg>
        <pc:spChg chg="add del">
          <ac:chgData name="琪钰 庄" userId="52210a574f349aef" providerId="LiveId" clId="{473F277E-3084-0745-A07E-8B7AC64973C0}" dt="2024-11-11T08:20:33.358" v="1788" actId="22"/>
          <ac:spMkLst>
            <pc:docMk/>
            <pc:sldMk cId="2685938922" sldId="260"/>
            <ac:spMk id="4" creationId="{DC2E8DB9-685A-0228-28B6-E722F0498E2F}"/>
          </ac:spMkLst>
        </pc:spChg>
        <pc:spChg chg="del mod">
          <ac:chgData name="琪钰 庄" userId="52210a574f349aef" providerId="LiveId" clId="{473F277E-3084-0745-A07E-8B7AC64973C0}" dt="2024-11-11T08:17:27.438" v="1786" actId="478"/>
          <ac:spMkLst>
            <pc:docMk/>
            <pc:sldMk cId="2685938922" sldId="260"/>
            <ac:spMk id="6" creationId="{B174838C-34C6-9B5B-2849-320C4EA87F0F}"/>
          </ac:spMkLst>
        </pc:spChg>
        <pc:spChg chg="add del">
          <ac:chgData name="琪钰 庄" userId="52210a574f349aef" providerId="LiveId" clId="{473F277E-3084-0745-A07E-8B7AC64973C0}" dt="2024-11-11T08:21:07.439" v="1795" actId="26606"/>
          <ac:spMkLst>
            <pc:docMk/>
            <pc:sldMk cId="2685938922" sldId="260"/>
            <ac:spMk id="12" creationId="{A8384FB5-9ADC-4DDC-881B-597D56F5B15D}"/>
          </ac:spMkLst>
        </pc:spChg>
        <pc:spChg chg="add del">
          <ac:chgData name="琪钰 庄" userId="52210a574f349aef" providerId="LiveId" clId="{473F277E-3084-0745-A07E-8B7AC64973C0}" dt="2024-11-11T08:21:07.439" v="1795" actId="26606"/>
          <ac:spMkLst>
            <pc:docMk/>
            <pc:sldMk cId="2685938922" sldId="260"/>
            <ac:spMk id="14" creationId="{91E5A9A7-95C6-4F4F-B00E-C82E07FE62EF}"/>
          </ac:spMkLst>
        </pc:spChg>
        <pc:spChg chg="add del">
          <ac:chgData name="琪钰 庄" userId="52210a574f349aef" providerId="LiveId" clId="{473F277E-3084-0745-A07E-8B7AC64973C0}" dt="2024-11-11T08:21:07.439" v="1795" actId="26606"/>
          <ac:spMkLst>
            <pc:docMk/>
            <pc:sldMk cId="2685938922" sldId="260"/>
            <ac:spMk id="16" creationId="{D07DD2DE-F619-49DD-B5E7-03A290FF4ED1}"/>
          </ac:spMkLst>
        </pc:spChg>
        <pc:spChg chg="add del">
          <ac:chgData name="琪钰 庄" userId="52210a574f349aef" providerId="LiveId" clId="{473F277E-3084-0745-A07E-8B7AC64973C0}" dt="2024-11-11T08:21:07.439" v="1795" actId="26606"/>
          <ac:spMkLst>
            <pc:docMk/>
            <pc:sldMk cId="2685938922" sldId="260"/>
            <ac:spMk id="18" creationId="{85149191-5F60-4A28-AAFF-039F96B0F3EC}"/>
          </ac:spMkLst>
        </pc:spChg>
        <pc:spChg chg="add del">
          <ac:chgData name="琪钰 庄" userId="52210a574f349aef" providerId="LiveId" clId="{473F277E-3084-0745-A07E-8B7AC64973C0}" dt="2024-11-11T08:21:07.439" v="1795" actId="26606"/>
          <ac:spMkLst>
            <pc:docMk/>
            <pc:sldMk cId="2685938922" sldId="260"/>
            <ac:spMk id="20" creationId="{F8260ED5-17F7-4158-B241-D51DD4CF1B7E}"/>
          </ac:spMkLst>
        </pc:spChg>
        <pc:spChg chg="add del">
          <ac:chgData name="琪钰 庄" userId="52210a574f349aef" providerId="LiveId" clId="{473F277E-3084-0745-A07E-8B7AC64973C0}" dt="2024-11-11T08:21:09.107" v="1797" actId="26606"/>
          <ac:spMkLst>
            <pc:docMk/>
            <pc:sldMk cId="2685938922" sldId="260"/>
            <ac:spMk id="22" creationId="{D4771268-CB57-404A-9271-370EB28F6090}"/>
          </ac:spMkLst>
        </pc:spChg>
        <pc:spChg chg="add del">
          <ac:chgData name="琪钰 庄" userId="52210a574f349aef" providerId="LiveId" clId="{473F277E-3084-0745-A07E-8B7AC64973C0}" dt="2024-11-12T07:15:50.020" v="4554" actId="26606"/>
          <ac:spMkLst>
            <pc:docMk/>
            <pc:sldMk cId="2685938922" sldId="260"/>
            <ac:spMk id="24" creationId="{A8384FB5-9ADC-4DDC-881B-597D56F5B15D}"/>
          </ac:spMkLst>
        </pc:spChg>
        <pc:spChg chg="add del">
          <ac:chgData name="琪钰 庄" userId="52210a574f349aef" providerId="LiveId" clId="{473F277E-3084-0745-A07E-8B7AC64973C0}" dt="2024-11-12T07:15:50.020" v="4554" actId="26606"/>
          <ac:spMkLst>
            <pc:docMk/>
            <pc:sldMk cId="2685938922" sldId="260"/>
            <ac:spMk id="25" creationId="{91E5A9A7-95C6-4F4F-B00E-C82E07FE62EF}"/>
          </ac:spMkLst>
        </pc:spChg>
        <pc:spChg chg="add del">
          <ac:chgData name="琪钰 庄" userId="52210a574f349aef" providerId="LiveId" clId="{473F277E-3084-0745-A07E-8B7AC64973C0}" dt="2024-11-12T07:15:50.020" v="4554" actId="26606"/>
          <ac:spMkLst>
            <pc:docMk/>
            <pc:sldMk cId="2685938922" sldId="260"/>
            <ac:spMk id="26" creationId="{D07DD2DE-F619-49DD-B5E7-03A290FF4ED1}"/>
          </ac:spMkLst>
        </pc:spChg>
        <pc:spChg chg="add del">
          <ac:chgData name="琪钰 庄" userId="52210a574f349aef" providerId="LiveId" clId="{473F277E-3084-0745-A07E-8B7AC64973C0}" dt="2024-11-12T07:15:50.020" v="4554" actId="26606"/>
          <ac:spMkLst>
            <pc:docMk/>
            <pc:sldMk cId="2685938922" sldId="260"/>
            <ac:spMk id="27" creationId="{85149191-5F60-4A28-AAFF-039F96B0F3EC}"/>
          </ac:spMkLst>
        </pc:spChg>
        <pc:spChg chg="add del">
          <ac:chgData name="琪钰 庄" userId="52210a574f349aef" providerId="LiveId" clId="{473F277E-3084-0745-A07E-8B7AC64973C0}" dt="2024-11-12T07:15:50.020" v="4554" actId="26606"/>
          <ac:spMkLst>
            <pc:docMk/>
            <pc:sldMk cId="2685938922" sldId="260"/>
            <ac:spMk id="28" creationId="{F8260ED5-17F7-4158-B241-D51DD4CF1B7E}"/>
          </ac:spMkLst>
        </pc:spChg>
        <pc:spChg chg="add del">
          <ac:chgData name="琪钰 庄" userId="52210a574f349aef" providerId="LiveId" clId="{473F277E-3084-0745-A07E-8B7AC64973C0}" dt="2024-11-12T07:15:50.020" v="4554" actId="26606"/>
          <ac:spMkLst>
            <pc:docMk/>
            <pc:sldMk cId="2685938922" sldId="260"/>
            <ac:spMk id="33" creationId="{A8384FB5-9ADC-4DDC-881B-597D56F5B15D}"/>
          </ac:spMkLst>
        </pc:spChg>
        <pc:spChg chg="add del">
          <ac:chgData name="琪钰 庄" userId="52210a574f349aef" providerId="LiveId" clId="{473F277E-3084-0745-A07E-8B7AC64973C0}" dt="2024-11-12T07:15:50.020" v="4554" actId="26606"/>
          <ac:spMkLst>
            <pc:docMk/>
            <pc:sldMk cId="2685938922" sldId="260"/>
            <ac:spMk id="35" creationId="{91E5A9A7-95C6-4F4F-B00E-C82E07FE62EF}"/>
          </ac:spMkLst>
        </pc:spChg>
        <pc:spChg chg="add del">
          <ac:chgData name="琪钰 庄" userId="52210a574f349aef" providerId="LiveId" clId="{473F277E-3084-0745-A07E-8B7AC64973C0}" dt="2024-11-12T07:15:50.020" v="4554" actId="26606"/>
          <ac:spMkLst>
            <pc:docMk/>
            <pc:sldMk cId="2685938922" sldId="260"/>
            <ac:spMk id="37" creationId="{D07DD2DE-F619-49DD-B5E7-03A290FF4ED1}"/>
          </ac:spMkLst>
        </pc:spChg>
        <pc:spChg chg="add del">
          <ac:chgData name="琪钰 庄" userId="52210a574f349aef" providerId="LiveId" clId="{473F277E-3084-0745-A07E-8B7AC64973C0}" dt="2024-11-12T07:15:50.020" v="4554" actId="26606"/>
          <ac:spMkLst>
            <pc:docMk/>
            <pc:sldMk cId="2685938922" sldId="260"/>
            <ac:spMk id="39" creationId="{85149191-5F60-4A28-AAFF-039F96B0F3EC}"/>
          </ac:spMkLst>
        </pc:spChg>
        <pc:spChg chg="add del">
          <ac:chgData name="琪钰 庄" userId="52210a574f349aef" providerId="LiveId" clId="{473F277E-3084-0745-A07E-8B7AC64973C0}" dt="2024-11-12T07:15:50.020" v="4554" actId="26606"/>
          <ac:spMkLst>
            <pc:docMk/>
            <pc:sldMk cId="2685938922" sldId="260"/>
            <ac:spMk id="41" creationId="{F8260ED5-17F7-4158-B241-D51DD4CF1B7E}"/>
          </ac:spMkLst>
        </pc:spChg>
        <pc:picChg chg="add del mod">
          <ac:chgData name="琪钰 庄" userId="52210a574f349aef" providerId="LiveId" clId="{473F277E-3084-0745-A07E-8B7AC64973C0}" dt="2024-11-12T07:14:13.560" v="4544" actId="478"/>
          <ac:picMkLst>
            <pc:docMk/>
            <pc:sldMk cId="2685938922" sldId="260"/>
            <ac:picMk id="7" creationId="{EF19DCDE-8870-77F8-6C46-47CB413A3EA2}"/>
          </ac:picMkLst>
        </pc:picChg>
        <pc:picChg chg="add del mod">
          <ac:chgData name="琪钰 庄" userId="52210a574f349aef" providerId="LiveId" clId="{473F277E-3084-0745-A07E-8B7AC64973C0}" dt="2024-11-13T01:16:23.140" v="4636" actId="478"/>
          <ac:picMkLst>
            <pc:docMk/>
            <pc:sldMk cId="2685938922" sldId="260"/>
            <ac:picMk id="9" creationId="{763AC119-D836-300F-32F7-8395D53DE3B1}"/>
          </ac:picMkLst>
        </pc:picChg>
        <pc:picChg chg="add mod">
          <ac:chgData name="琪钰 庄" userId="52210a574f349aef" providerId="LiveId" clId="{473F277E-3084-0745-A07E-8B7AC64973C0}" dt="2024-11-13T01:16:51.577" v="4639" actId="27614"/>
          <ac:picMkLst>
            <pc:docMk/>
            <pc:sldMk cId="2685938922" sldId="260"/>
            <ac:picMk id="11" creationId="{13923F27-CE03-DB0E-CE4D-72A33F12BF09}"/>
          </ac:picMkLst>
        </pc:picChg>
      </pc:sldChg>
      <pc:sldChg chg="addSp delSp modSp add mod">
        <pc:chgData name="琪钰 庄" userId="52210a574f349aef" providerId="LiveId" clId="{473F277E-3084-0745-A07E-8B7AC64973C0}" dt="2024-11-13T03:36:05.386" v="4896" actId="14100"/>
        <pc:sldMkLst>
          <pc:docMk/>
          <pc:sldMk cId="649970403" sldId="261"/>
        </pc:sldMkLst>
        <pc:spChg chg="mod">
          <ac:chgData name="琪钰 庄" userId="52210a574f349aef" providerId="LiveId" clId="{473F277E-3084-0745-A07E-8B7AC64973C0}" dt="2024-11-13T03:34:57.574" v="4885" actId="1076"/>
          <ac:spMkLst>
            <pc:docMk/>
            <pc:sldMk cId="649970403" sldId="261"/>
            <ac:spMk id="2" creationId="{B9F82B90-2DA8-06C3-F1F2-D7E2BF5C5089}"/>
          </ac:spMkLst>
        </pc:spChg>
        <pc:spChg chg="add mod">
          <ac:chgData name="琪钰 庄" userId="52210a574f349aef" providerId="LiveId" clId="{473F277E-3084-0745-A07E-8B7AC64973C0}" dt="2024-11-13T03:30:20.838" v="4789" actId="207"/>
          <ac:spMkLst>
            <pc:docMk/>
            <pc:sldMk cId="649970403" sldId="261"/>
            <ac:spMk id="3" creationId="{DEE4E917-B171-47B0-6207-E425BA8941E2}"/>
          </ac:spMkLst>
        </pc:spChg>
        <pc:spChg chg="add mod">
          <ac:chgData name="琪钰 庄" userId="52210a574f349aef" providerId="LiveId" clId="{473F277E-3084-0745-A07E-8B7AC64973C0}" dt="2024-11-13T03:31:32.015" v="4854" actId="1076"/>
          <ac:spMkLst>
            <pc:docMk/>
            <pc:sldMk cId="649970403" sldId="261"/>
            <ac:spMk id="4" creationId="{546152A0-7632-3044-6802-BC1954674E69}"/>
          </ac:spMkLst>
        </pc:spChg>
        <pc:spChg chg="add mod">
          <ac:chgData name="琪钰 庄" userId="52210a574f349aef" providerId="LiveId" clId="{473F277E-3084-0745-A07E-8B7AC64973C0}" dt="2024-11-13T03:31:00.309" v="4836" actId="14100"/>
          <ac:spMkLst>
            <pc:docMk/>
            <pc:sldMk cId="649970403" sldId="261"/>
            <ac:spMk id="5" creationId="{261A3491-3732-5569-98D5-614385B2BC0F}"/>
          </ac:spMkLst>
        </pc:spChg>
        <pc:spChg chg="del mod">
          <ac:chgData name="琪钰 庄" userId="52210a574f349aef" providerId="LiveId" clId="{473F277E-3084-0745-A07E-8B7AC64973C0}" dt="2024-11-13T03:28:33.930" v="4750" actId="478"/>
          <ac:spMkLst>
            <pc:docMk/>
            <pc:sldMk cId="649970403" sldId="261"/>
            <ac:spMk id="6" creationId="{B174838C-34C6-9B5B-2849-320C4EA87F0F}"/>
          </ac:spMkLst>
        </pc:spChg>
        <pc:spChg chg="add mod">
          <ac:chgData name="琪钰 庄" userId="52210a574f349aef" providerId="LiveId" clId="{473F277E-3084-0745-A07E-8B7AC64973C0}" dt="2024-11-13T03:31:16.864" v="4848" actId="20577"/>
          <ac:spMkLst>
            <pc:docMk/>
            <pc:sldMk cId="649970403" sldId="261"/>
            <ac:spMk id="7" creationId="{EEC978EE-E954-B93E-81BE-103E6CE0E8E9}"/>
          </ac:spMkLst>
        </pc:spChg>
        <pc:spChg chg="add mod">
          <ac:chgData name="琪钰 庄" userId="52210a574f349aef" providerId="LiveId" clId="{473F277E-3084-0745-A07E-8B7AC64973C0}" dt="2024-11-13T03:31:28.718" v="4853" actId="20577"/>
          <ac:spMkLst>
            <pc:docMk/>
            <pc:sldMk cId="649970403" sldId="261"/>
            <ac:spMk id="8" creationId="{66382DEE-E6A8-B3DB-B134-7DC27DF9D640}"/>
          </ac:spMkLst>
        </pc:spChg>
        <pc:spChg chg="add mod">
          <ac:chgData name="琪钰 庄" userId="52210a574f349aef" providerId="LiveId" clId="{473F277E-3084-0745-A07E-8B7AC64973C0}" dt="2024-11-13T03:32:23.132" v="4868" actId="20577"/>
          <ac:spMkLst>
            <pc:docMk/>
            <pc:sldMk cId="649970403" sldId="261"/>
            <ac:spMk id="11" creationId="{D4BB59B3-60E8-6332-C5C1-2CA55588965E}"/>
          </ac:spMkLst>
        </pc:spChg>
        <pc:spChg chg="add mod">
          <ac:chgData name="琪钰 庄" userId="52210a574f349aef" providerId="LiveId" clId="{473F277E-3084-0745-A07E-8B7AC64973C0}" dt="2024-11-13T03:32:36.428" v="4876" actId="1076"/>
          <ac:spMkLst>
            <pc:docMk/>
            <pc:sldMk cId="649970403" sldId="261"/>
            <ac:spMk id="12" creationId="{0321D692-AF7F-0765-69CA-C83521B4414A}"/>
          </ac:spMkLst>
        </pc:spChg>
        <pc:cxnChg chg="add mod">
          <ac:chgData name="琪钰 庄" userId="52210a574f349aef" providerId="LiveId" clId="{473F277E-3084-0745-A07E-8B7AC64973C0}" dt="2024-11-13T03:32:09.899" v="4860" actId="693"/>
          <ac:cxnSpMkLst>
            <pc:docMk/>
            <pc:sldMk cId="649970403" sldId="261"/>
            <ac:cxnSpMk id="10" creationId="{4C3FAB29-B225-2EAD-99B5-379CC8978395}"/>
          </ac:cxnSpMkLst>
        </pc:cxnChg>
        <pc:cxnChg chg="add mod">
          <ac:chgData name="琪钰 庄" userId="52210a574f349aef" providerId="LiveId" clId="{473F277E-3084-0745-A07E-8B7AC64973C0}" dt="2024-11-13T03:35:08.434" v="4887" actId="692"/>
          <ac:cxnSpMkLst>
            <pc:docMk/>
            <pc:sldMk cId="649970403" sldId="261"/>
            <ac:cxnSpMk id="14" creationId="{1A40F252-2076-4602-B2AB-769250512A06}"/>
          </ac:cxnSpMkLst>
        </pc:cxnChg>
        <pc:cxnChg chg="add mod">
          <ac:chgData name="琪钰 庄" userId="52210a574f349aef" providerId="LiveId" clId="{473F277E-3084-0745-A07E-8B7AC64973C0}" dt="2024-11-13T03:35:56.960" v="4890" actId="14100"/>
          <ac:cxnSpMkLst>
            <pc:docMk/>
            <pc:sldMk cId="649970403" sldId="261"/>
            <ac:cxnSpMk id="15" creationId="{531F6820-015E-58F3-F4D7-104C7AB8CA20}"/>
          </ac:cxnSpMkLst>
        </pc:cxnChg>
        <pc:cxnChg chg="add mod">
          <ac:chgData name="琪钰 庄" userId="52210a574f349aef" providerId="LiveId" clId="{473F277E-3084-0745-A07E-8B7AC64973C0}" dt="2024-11-13T03:36:01.030" v="4893" actId="14100"/>
          <ac:cxnSpMkLst>
            <pc:docMk/>
            <pc:sldMk cId="649970403" sldId="261"/>
            <ac:cxnSpMk id="18" creationId="{38A04A42-086E-10E3-DC5F-AE566F95B39D}"/>
          </ac:cxnSpMkLst>
        </pc:cxnChg>
        <pc:cxnChg chg="add mod">
          <ac:chgData name="琪钰 庄" userId="52210a574f349aef" providerId="LiveId" clId="{473F277E-3084-0745-A07E-8B7AC64973C0}" dt="2024-11-13T03:36:05.386" v="4896" actId="14100"/>
          <ac:cxnSpMkLst>
            <pc:docMk/>
            <pc:sldMk cId="649970403" sldId="261"/>
            <ac:cxnSpMk id="21" creationId="{FB56237A-CD97-EEA1-E73B-116A0CB0DE18}"/>
          </ac:cxnSpMkLst>
        </pc:cxnChg>
      </pc:sldChg>
      <pc:sldChg chg="addSp delSp modSp new mod ord modShow modNotesTx">
        <pc:chgData name="琪钰 庄" userId="52210a574f349aef" providerId="LiveId" clId="{473F277E-3084-0745-A07E-8B7AC64973C0}" dt="2024-11-14T08:47:00.818" v="8992" actId="20578"/>
        <pc:sldMkLst>
          <pc:docMk/>
          <pc:sldMk cId="4088697774" sldId="262"/>
        </pc:sldMkLst>
        <pc:spChg chg="mod">
          <ac:chgData name="琪钰 庄" userId="52210a574f349aef" providerId="LiveId" clId="{473F277E-3084-0745-A07E-8B7AC64973C0}" dt="2024-11-11T10:04:52.401" v="2703" actId="2711"/>
          <ac:spMkLst>
            <pc:docMk/>
            <pc:sldMk cId="4088697774" sldId="262"/>
            <ac:spMk id="2" creationId="{58AE338A-BFC8-072A-35E6-DC7AA932527C}"/>
          </ac:spMkLst>
        </pc:spChg>
        <pc:spChg chg="add mod">
          <ac:chgData name="琪钰 庄" userId="52210a574f349aef" providerId="LiveId" clId="{473F277E-3084-0745-A07E-8B7AC64973C0}" dt="2024-11-11T11:51:34.520" v="3251" actId="1076"/>
          <ac:spMkLst>
            <pc:docMk/>
            <pc:sldMk cId="4088697774" sldId="262"/>
            <ac:spMk id="4" creationId="{ED12F69D-90F1-5724-BA1F-25CCA9924C53}"/>
          </ac:spMkLst>
        </pc:spChg>
        <pc:spChg chg="add mod">
          <ac:chgData name="琪钰 庄" userId="52210a574f349aef" providerId="LiveId" clId="{473F277E-3084-0745-A07E-8B7AC64973C0}" dt="2024-11-11T11:51:40.141" v="3253" actId="404"/>
          <ac:spMkLst>
            <pc:docMk/>
            <pc:sldMk cId="4088697774" sldId="262"/>
            <ac:spMk id="5" creationId="{F0D23544-F02B-EAFD-F64F-AF7121A422D7}"/>
          </ac:spMkLst>
        </pc:spChg>
        <pc:spChg chg="add mod">
          <ac:chgData name="琪钰 庄" userId="52210a574f349aef" providerId="LiveId" clId="{473F277E-3084-0745-A07E-8B7AC64973C0}" dt="2024-11-11T11:51:45.370" v="3255" actId="404"/>
          <ac:spMkLst>
            <pc:docMk/>
            <pc:sldMk cId="4088697774" sldId="262"/>
            <ac:spMk id="6" creationId="{DA9A5FB0-F205-577F-34A8-25F7E29C128B}"/>
          </ac:spMkLst>
        </pc:spChg>
        <pc:spChg chg="add del mod">
          <ac:chgData name="琪钰 庄" userId="52210a574f349aef" providerId="LiveId" clId="{473F277E-3084-0745-A07E-8B7AC64973C0}" dt="2024-11-11T10:31:17.547" v="3157"/>
          <ac:spMkLst>
            <pc:docMk/>
            <pc:sldMk cId="4088697774" sldId="262"/>
            <ac:spMk id="7" creationId="{8DDEBDD5-0827-8735-9B67-BB99F3686447}"/>
          </ac:spMkLst>
        </pc:spChg>
        <pc:spChg chg="add mod">
          <ac:chgData name="琪钰 庄" userId="52210a574f349aef" providerId="LiveId" clId="{473F277E-3084-0745-A07E-8B7AC64973C0}" dt="2024-11-11T11:51:49.066" v="3257" actId="404"/>
          <ac:spMkLst>
            <pc:docMk/>
            <pc:sldMk cId="4088697774" sldId="262"/>
            <ac:spMk id="8" creationId="{157CB0D3-E254-735A-FEE6-24791986D440}"/>
          </ac:spMkLst>
        </pc:spChg>
        <pc:spChg chg="add mod">
          <ac:chgData name="琪钰 庄" userId="52210a574f349aef" providerId="LiveId" clId="{473F277E-3084-0745-A07E-8B7AC64973C0}" dt="2024-11-11T10:32:27.463" v="3192" actId="1076"/>
          <ac:spMkLst>
            <pc:docMk/>
            <pc:sldMk cId="4088697774" sldId="262"/>
            <ac:spMk id="9" creationId="{694C94F6-91A0-3E62-C7FE-CE61917683D9}"/>
          </ac:spMkLst>
        </pc:spChg>
        <pc:spChg chg="add mod">
          <ac:chgData name="琪钰 庄" userId="52210a574f349aef" providerId="LiveId" clId="{473F277E-3084-0745-A07E-8B7AC64973C0}" dt="2024-11-11T10:32:37.461" v="3218" actId="20577"/>
          <ac:spMkLst>
            <pc:docMk/>
            <pc:sldMk cId="4088697774" sldId="262"/>
            <ac:spMk id="10" creationId="{355EC227-12A1-1544-3B05-E1525F91071D}"/>
          </ac:spMkLst>
        </pc:spChg>
        <pc:picChg chg="add del mod">
          <ac:chgData name="琪钰 庄" userId="52210a574f349aef" providerId="LiveId" clId="{473F277E-3084-0745-A07E-8B7AC64973C0}" dt="2024-11-11T12:00:42.294" v="3267" actId="478"/>
          <ac:picMkLst>
            <pc:docMk/>
            <pc:sldMk cId="4088697774" sldId="262"/>
            <ac:picMk id="2050" creationId="{56B94255-41B3-4433-2427-0BD9A9B7E85C}"/>
          </ac:picMkLst>
        </pc:picChg>
        <pc:picChg chg="add">
          <ac:chgData name="琪钰 庄" userId="52210a574f349aef" providerId="LiveId" clId="{473F277E-3084-0745-A07E-8B7AC64973C0}" dt="2024-11-12T02:55:17.456" v="3271"/>
          <ac:picMkLst>
            <pc:docMk/>
            <pc:sldMk cId="4088697774" sldId="262"/>
            <ac:picMk id="2052" creationId="{E0E6E93F-DA65-1A80-2982-539C77E2E059}"/>
          </ac:picMkLst>
        </pc:picChg>
      </pc:sldChg>
      <pc:sldChg chg="addSp delSp modSp add mod ord modShow">
        <pc:chgData name="琪钰 庄" userId="52210a574f349aef" providerId="LiveId" clId="{473F277E-3084-0745-A07E-8B7AC64973C0}" dt="2024-11-14T08:47:00.818" v="8992" actId="20578"/>
        <pc:sldMkLst>
          <pc:docMk/>
          <pc:sldMk cId="1644812094" sldId="263"/>
        </pc:sldMkLst>
        <pc:spChg chg="del">
          <ac:chgData name="琪钰 庄" userId="52210a574f349aef" providerId="LiveId" clId="{473F277E-3084-0745-A07E-8B7AC64973C0}" dt="2024-11-11T12:00:09.320" v="3264" actId="478"/>
          <ac:spMkLst>
            <pc:docMk/>
            <pc:sldMk cId="1644812094" sldId="263"/>
            <ac:spMk id="4" creationId="{ED12F69D-90F1-5724-BA1F-25CCA9924C53}"/>
          </ac:spMkLst>
        </pc:spChg>
        <pc:spChg chg="del">
          <ac:chgData name="琪钰 庄" userId="52210a574f349aef" providerId="LiveId" clId="{473F277E-3084-0745-A07E-8B7AC64973C0}" dt="2024-11-11T12:00:07.569" v="3263" actId="478"/>
          <ac:spMkLst>
            <pc:docMk/>
            <pc:sldMk cId="1644812094" sldId="263"/>
            <ac:spMk id="5" creationId="{F0D23544-F02B-EAFD-F64F-AF7121A422D7}"/>
          </ac:spMkLst>
        </pc:spChg>
        <pc:spChg chg="del">
          <ac:chgData name="琪钰 庄" userId="52210a574f349aef" providerId="LiveId" clId="{473F277E-3084-0745-A07E-8B7AC64973C0}" dt="2024-11-11T12:00:07.569" v="3263" actId="478"/>
          <ac:spMkLst>
            <pc:docMk/>
            <pc:sldMk cId="1644812094" sldId="263"/>
            <ac:spMk id="6" creationId="{DA9A5FB0-F205-577F-34A8-25F7E29C128B}"/>
          </ac:spMkLst>
        </pc:spChg>
        <pc:spChg chg="del">
          <ac:chgData name="琪钰 庄" userId="52210a574f349aef" providerId="LiveId" clId="{473F277E-3084-0745-A07E-8B7AC64973C0}" dt="2024-11-11T12:00:07.569" v="3263" actId="478"/>
          <ac:spMkLst>
            <pc:docMk/>
            <pc:sldMk cId="1644812094" sldId="263"/>
            <ac:spMk id="8" creationId="{157CB0D3-E254-735A-FEE6-24791986D440}"/>
          </ac:spMkLst>
        </pc:spChg>
        <pc:spChg chg="del">
          <ac:chgData name="琪钰 庄" userId="52210a574f349aef" providerId="LiveId" clId="{473F277E-3084-0745-A07E-8B7AC64973C0}" dt="2024-11-11T12:00:07.569" v="3263" actId="478"/>
          <ac:spMkLst>
            <pc:docMk/>
            <pc:sldMk cId="1644812094" sldId="263"/>
            <ac:spMk id="9" creationId="{694C94F6-91A0-3E62-C7FE-CE61917683D9}"/>
          </ac:spMkLst>
        </pc:spChg>
        <pc:spChg chg="del">
          <ac:chgData name="琪钰 庄" userId="52210a574f349aef" providerId="LiveId" clId="{473F277E-3084-0745-A07E-8B7AC64973C0}" dt="2024-11-11T12:00:07.569" v="3263" actId="478"/>
          <ac:spMkLst>
            <pc:docMk/>
            <pc:sldMk cId="1644812094" sldId="263"/>
            <ac:spMk id="10" creationId="{355EC227-12A1-1544-3B05-E1525F91071D}"/>
          </ac:spMkLst>
        </pc:spChg>
        <pc:picChg chg="add del mod">
          <ac:chgData name="琪钰 庄" userId="52210a574f349aef" providerId="LiveId" clId="{473F277E-3084-0745-A07E-8B7AC64973C0}" dt="2024-11-12T02:55:10.360" v="3270" actId="478"/>
          <ac:picMkLst>
            <pc:docMk/>
            <pc:sldMk cId="1644812094" sldId="263"/>
            <ac:picMk id="2050" creationId="{56B94255-41B3-4433-2427-0BD9A9B7E85C}"/>
          </ac:picMkLst>
        </pc:picChg>
      </pc:sldChg>
      <pc:sldChg chg="delSp modSp add del ord">
        <pc:chgData name="琪钰 庄" userId="52210a574f349aef" providerId="LiveId" clId="{473F277E-3084-0745-A07E-8B7AC64973C0}" dt="2024-11-12T03:39:39.152" v="4481" actId="2696"/>
        <pc:sldMkLst>
          <pc:docMk/>
          <pc:sldMk cId="1828112947" sldId="264"/>
        </pc:sldMkLst>
        <pc:picChg chg="del mod">
          <ac:chgData name="琪钰 庄" userId="52210a574f349aef" providerId="LiveId" clId="{473F277E-3084-0745-A07E-8B7AC64973C0}" dt="2024-11-12T02:58:26.288" v="3275" actId="478"/>
          <ac:picMkLst>
            <pc:docMk/>
            <pc:sldMk cId="1828112947" sldId="264"/>
            <ac:picMk id="2052" creationId="{E0E6E93F-DA65-1A80-2982-539C77E2E059}"/>
          </ac:picMkLst>
        </pc:picChg>
      </pc:sldChg>
      <pc:sldChg chg="addSp delSp modSp add mod modNotesTx">
        <pc:chgData name="琪钰 庄" userId="52210a574f349aef" providerId="LiveId" clId="{473F277E-3084-0745-A07E-8B7AC64973C0}" dt="2024-11-12T04:09:49.553" v="4542" actId="2711"/>
        <pc:sldMkLst>
          <pc:docMk/>
          <pc:sldMk cId="1705685060" sldId="265"/>
        </pc:sldMkLst>
        <pc:spChg chg="mod">
          <ac:chgData name="琪钰 庄" userId="52210a574f349aef" providerId="LiveId" clId="{473F277E-3084-0745-A07E-8B7AC64973C0}" dt="2024-11-12T03:16:45.978" v="3639" actId="403"/>
          <ac:spMkLst>
            <pc:docMk/>
            <pc:sldMk cId="1705685060" sldId="265"/>
            <ac:spMk id="2" creationId="{58AE338A-BFC8-072A-35E6-DC7AA932527C}"/>
          </ac:spMkLst>
        </pc:spChg>
        <pc:spChg chg="del">
          <ac:chgData name="琪钰 庄" userId="52210a574f349aef" providerId="LiveId" clId="{473F277E-3084-0745-A07E-8B7AC64973C0}" dt="2024-11-12T02:58:44.438" v="3279" actId="478"/>
          <ac:spMkLst>
            <pc:docMk/>
            <pc:sldMk cId="1705685060" sldId="265"/>
            <ac:spMk id="3" creationId="{D91BE762-D727-C49F-63EB-06C0AC16D9D8}"/>
          </ac:spMkLst>
        </pc:spChg>
        <pc:spChg chg="mod">
          <ac:chgData name="琪钰 庄" userId="52210a574f349aef" providerId="LiveId" clId="{473F277E-3084-0745-A07E-8B7AC64973C0}" dt="2024-11-12T03:18:13.834" v="3665" actId="1035"/>
          <ac:spMkLst>
            <pc:docMk/>
            <pc:sldMk cId="1705685060" sldId="265"/>
            <ac:spMk id="4" creationId="{ED12F69D-90F1-5724-BA1F-25CCA9924C53}"/>
          </ac:spMkLst>
        </pc:spChg>
        <pc:spChg chg="mod">
          <ac:chgData name="琪钰 庄" userId="52210a574f349aef" providerId="LiveId" clId="{473F277E-3084-0745-A07E-8B7AC64973C0}" dt="2024-11-12T03:17:43.411" v="3649" actId="1076"/>
          <ac:spMkLst>
            <pc:docMk/>
            <pc:sldMk cId="1705685060" sldId="265"/>
            <ac:spMk id="5" creationId="{F0D23544-F02B-EAFD-F64F-AF7121A422D7}"/>
          </ac:spMkLst>
        </pc:spChg>
        <pc:spChg chg="del">
          <ac:chgData name="琪钰 庄" userId="52210a574f349aef" providerId="LiveId" clId="{473F277E-3084-0745-A07E-8B7AC64973C0}" dt="2024-11-12T03:04:48.372" v="3494" actId="478"/>
          <ac:spMkLst>
            <pc:docMk/>
            <pc:sldMk cId="1705685060" sldId="265"/>
            <ac:spMk id="6" creationId="{DA9A5FB0-F205-577F-34A8-25F7E29C128B}"/>
          </ac:spMkLst>
        </pc:spChg>
        <pc:spChg chg="add mod">
          <ac:chgData name="琪钰 庄" userId="52210a574f349aef" providerId="LiveId" clId="{473F277E-3084-0745-A07E-8B7AC64973C0}" dt="2024-11-12T03:18:13.834" v="3665" actId="1035"/>
          <ac:spMkLst>
            <pc:docMk/>
            <pc:sldMk cId="1705685060" sldId="265"/>
            <ac:spMk id="7" creationId="{332B713F-1122-B62D-B337-9D7DC86C72B2}"/>
          </ac:spMkLst>
        </pc:spChg>
        <pc:spChg chg="del">
          <ac:chgData name="琪钰 庄" userId="52210a574f349aef" providerId="LiveId" clId="{473F277E-3084-0745-A07E-8B7AC64973C0}" dt="2024-11-12T03:04:48.372" v="3494" actId="478"/>
          <ac:spMkLst>
            <pc:docMk/>
            <pc:sldMk cId="1705685060" sldId="265"/>
            <ac:spMk id="8" creationId="{157CB0D3-E254-735A-FEE6-24791986D440}"/>
          </ac:spMkLst>
        </pc:spChg>
        <pc:spChg chg="del mod">
          <ac:chgData name="琪钰 庄" userId="52210a574f349aef" providerId="LiveId" clId="{473F277E-3084-0745-A07E-8B7AC64973C0}" dt="2024-11-12T03:04:50.378" v="3495" actId="478"/>
          <ac:spMkLst>
            <pc:docMk/>
            <pc:sldMk cId="1705685060" sldId="265"/>
            <ac:spMk id="9" creationId="{694C94F6-91A0-3E62-C7FE-CE61917683D9}"/>
          </ac:spMkLst>
        </pc:spChg>
        <pc:spChg chg="del">
          <ac:chgData name="琪钰 庄" userId="52210a574f349aef" providerId="LiveId" clId="{473F277E-3084-0745-A07E-8B7AC64973C0}" dt="2024-11-12T03:04:43.804" v="3493" actId="478"/>
          <ac:spMkLst>
            <pc:docMk/>
            <pc:sldMk cId="1705685060" sldId="265"/>
            <ac:spMk id="10" creationId="{355EC227-12A1-1544-3B05-E1525F91071D}"/>
          </ac:spMkLst>
        </pc:spChg>
        <pc:spChg chg="add mod">
          <ac:chgData name="琪钰 庄" userId="52210a574f349aef" providerId="LiveId" clId="{473F277E-3084-0745-A07E-8B7AC64973C0}" dt="2024-11-12T03:18:13.834" v="3665" actId="1035"/>
          <ac:spMkLst>
            <pc:docMk/>
            <pc:sldMk cId="1705685060" sldId="265"/>
            <ac:spMk id="11" creationId="{F2B93281-621B-DAFD-2131-FE7DC1685486}"/>
          </ac:spMkLst>
        </pc:spChg>
        <pc:spChg chg="add mod">
          <ac:chgData name="琪钰 庄" userId="52210a574f349aef" providerId="LiveId" clId="{473F277E-3084-0745-A07E-8B7AC64973C0}" dt="2024-11-12T03:18:13.834" v="3665" actId="1035"/>
          <ac:spMkLst>
            <pc:docMk/>
            <pc:sldMk cId="1705685060" sldId="265"/>
            <ac:spMk id="12" creationId="{ADD970F3-892E-426D-2BCB-407127DE1830}"/>
          </ac:spMkLst>
        </pc:spChg>
        <pc:spChg chg="add mod">
          <ac:chgData name="琪钰 庄" userId="52210a574f349aef" providerId="LiveId" clId="{473F277E-3084-0745-A07E-8B7AC64973C0}" dt="2024-11-12T03:18:13.834" v="3665" actId="1035"/>
          <ac:spMkLst>
            <pc:docMk/>
            <pc:sldMk cId="1705685060" sldId="265"/>
            <ac:spMk id="13" creationId="{74AFA953-38C5-365D-1584-565E0FEB5E3D}"/>
          </ac:spMkLst>
        </pc:spChg>
        <pc:spChg chg="add mod">
          <ac:chgData name="琪钰 庄" userId="52210a574f349aef" providerId="LiveId" clId="{473F277E-3084-0745-A07E-8B7AC64973C0}" dt="2024-11-12T03:18:13.834" v="3665" actId="1035"/>
          <ac:spMkLst>
            <pc:docMk/>
            <pc:sldMk cId="1705685060" sldId="265"/>
            <ac:spMk id="14" creationId="{35D3444E-F65B-7EE1-863D-B5DD7E3287E8}"/>
          </ac:spMkLst>
        </pc:spChg>
        <pc:spChg chg="add mod">
          <ac:chgData name="琪钰 庄" userId="52210a574f349aef" providerId="LiveId" clId="{473F277E-3084-0745-A07E-8B7AC64973C0}" dt="2024-11-12T03:16:55.743" v="3640" actId="14100"/>
          <ac:spMkLst>
            <pc:docMk/>
            <pc:sldMk cId="1705685060" sldId="265"/>
            <ac:spMk id="15" creationId="{634DE2AF-1600-A828-01AF-A9A5BDCBC58D}"/>
          </ac:spMkLst>
        </pc:spChg>
        <pc:spChg chg="add mod">
          <ac:chgData name="琪钰 庄" userId="52210a574f349aef" providerId="LiveId" clId="{473F277E-3084-0745-A07E-8B7AC64973C0}" dt="2024-11-12T03:17:05.557" v="3642" actId="14100"/>
          <ac:spMkLst>
            <pc:docMk/>
            <pc:sldMk cId="1705685060" sldId="265"/>
            <ac:spMk id="16" creationId="{91F7AE80-4E12-7671-C6CA-D3FD51B3C4E2}"/>
          </ac:spMkLst>
        </pc:spChg>
        <pc:spChg chg="add mod">
          <ac:chgData name="琪钰 庄" userId="52210a574f349aef" providerId="LiveId" clId="{473F277E-3084-0745-A07E-8B7AC64973C0}" dt="2024-11-12T04:09:49.553" v="4542" actId="2711"/>
          <ac:spMkLst>
            <pc:docMk/>
            <pc:sldMk cId="1705685060" sldId="265"/>
            <ac:spMk id="17" creationId="{F8804454-ECD6-6FB0-AAFB-B23E55C56B15}"/>
          </ac:spMkLst>
        </pc:spChg>
        <pc:spChg chg="add mod">
          <ac:chgData name="琪钰 庄" userId="52210a574f349aef" providerId="LiveId" clId="{473F277E-3084-0745-A07E-8B7AC64973C0}" dt="2024-11-12T03:17:30.779" v="3647" actId="1076"/>
          <ac:spMkLst>
            <pc:docMk/>
            <pc:sldMk cId="1705685060" sldId="265"/>
            <ac:spMk id="18" creationId="{77357BA4-EA74-3CF4-985A-443DAFDFEF01}"/>
          </ac:spMkLst>
        </pc:spChg>
        <pc:spChg chg="add mod">
          <ac:chgData name="琪钰 庄" userId="52210a574f349aef" providerId="LiveId" clId="{473F277E-3084-0745-A07E-8B7AC64973C0}" dt="2024-11-12T03:17:36.001" v="3648" actId="1076"/>
          <ac:spMkLst>
            <pc:docMk/>
            <pc:sldMk cId="1705685060" sldId="265"/>
            <ac:spMk id="19" creationId="{ACAE97AA-8F73-FC14-18F0-161DD3E17CC7}"/>
          </ac:spMkLst>
        </pc:spChg>
        <pc:spChg chg="add mod">
          <ac:chgData name="琪钰 庄" userId="52210a574f349aef" providerId="LiveId" clId="{473F277E-3084-0745-A07E-8B7AC64973C0}" dt="2024-11-12T03:21:35.841" v="3727" actId="1035"/>
          <ac:spMkLst>
            <pc:docMk/>
            <pc:sldMk cId="1705685060" sldId="265"/>
            <ac:spMk id="20" creationId="{EEA1EA60-6296-D4E9-E72D-66BF92A9FFA5}"/>
          </ac:spMkLst>
        </pc:spChg>
        <pc:spChg chg="add mod">
          <ac:chgData name="琪钰 庄" userId="52210a574f349aef" providerId="LiveId" clId="{473F277E-3084-0745-A07E-8B7AC64973C0}" dt="2024-11-12T03:17:53.777" v="3650" actId="1076"/>
          <ac:spMkLst>
            <pc:docMk/>
            <pc:sldMk cId="1705685060" sldId="265"/>
            <ac:spMk id="21" creationId="{9838FBED-7CE8-DD8F-0483-1D0F8BBDEBB0}"/>
          </ac:spMkLst>
        </pc:spChg>
        <pc:spChg chg="add mod">
          <ac:chgData name="琪钰 庄" userId="52210a574f349aef" providerId="LiveId" clId="{473F277E-3084-0745-A07E-8B7AC64973C0}" dt="2024-11-12T03:18:13.834" v="3665" actId="1035"/>
          <ac:spMkLst>
            <pc:docMk/>
            <pc:sldMk cId="1705685060" sldId="265"/>
            <ac:spMk id="22" creationId="{2FC4755C-FBF5-3F25-D1E3-23C74D067616}"/>
          </ac:spMkLst>
        </pc:spChg>
        <pc:spChg chg="add mod">
          <ac:chgData name="琪钰 庄" userId="52210a574f349aef" providerId="LiveId" clId="{473F277E-3084-0745-A07E-8B7AC64973C0}" dt="2024-11-12T03:18:13.834" v="3665" actId="1035"/>
          <ac:spMkLst>
            <pc:docMk/>
            <pc:sldMk cId="1705685060" sldId="265"/>
            <ac:spMk id="23" creationId="{E93ED6D4-56EA-F361-38C6-5F7CA79B999D}"/>
          </ac:spMkLst>
        </pc:spChg>
        <pc:spChg chg="add mod">
          <ac:chgData name="琪钰 庄" userId="52210a574f349aef" providerId="LiveId" clId="{473F277E-3084-0745-A07E-8B7AC64973C0}" dt="2024-11-12T03:18:13.834" v="3665" actId="1035"/>
          <ac:spMkLst>
            <pc:docMk/>
            <pc:sldMk cId="1705685060" sldId="265"/>
            <ac:spMk id="24" creationId="{D51565F9-BCFF-E319-97B7-8355FDFF9A33}"/>
          </ac:spMkLst>
        </pc:spChg>
        <pc:spChg chg="add mod">
          <ac:chgData name="琪钰 庄" userId="52210a574f349aef" providerId="LiveId" clId="{473F277E-3084-0745-A07E-8B7AC64973C0}" dt="2024-11-12T03:18:13.834" v="3665" actId="1035"/>
          <ac:spMkLst>
            <pc:docMk/>
            <pc:sldMk cId="1705685060" sldId="265"/>
            <ac:spMk id="25" creationId="{C6F15E71-D2D7-AC7B-582D-2CFA786A0EE2}"/>
          </ac:spMkLst>
        </pc:spChg>
        <pc:spChg chg="add mod">
          <ac:chgData name="琪钰 庄" userId="52210a574f349aef" providerId="LiveId" clId="{473F277E-3084-0745-A07E-8B7AC64973C0}" dt="2024-11-12T03:18:13.834" v="3665" actId="1035"/>
          <ac:spMkLst>
            <pc:docMk/>
            <pc:sldMk cId="1705685060" sldId="265"/>
            <ac:spMk id="26" creationId="{68036208-69BB-46AA-9AB9-3DD34B9DCB40}"/>
          </ac:spMkLst>
        </pc:spChg>
        <pc:spChg chg="add mod">
          <ac:chgData name="琪钰 庄" userId="52210a574f349aef" providerId="LiveId" clId="{473F277E-3084-0745-A07E-8B7AC64973C0}" dt="2024-11-12T03:18:13.834" v="3665" actId="1035"/>
          <ac:spMkLst>
            <pc:docMk/>
            <pc:sldMk cId="1705685060" sldId="265"/>
            <ac:spMk id="27" creationId="{69908F05-AAA9-E562-259C-113D02CB5992}"/>
          </ac:spMkLst>
        </pc:spChg>
        <pc:spChg chg="add mod">
          <ac:chgData name="琪钰 庄" userId="52210a574f349aef" providerId="LiveId" clId="{473F277E-3084-0745-A07E-8B7AC64973C0}" dt="2024-11-12T03:18:13.834" v="3665" actId="1035"/>
          <ac:spMkLst>
            <pc:docMk/>
            <pc:sldMk cId="1705685060" sldId="265"/>
            <ac:spMk id="28" creationId="{F9BB8FA5-519E-AAF2-47B9-150F46F51126}"/>
          </ac:spMkLst>
        </pc:spChg>
        <pc:spChg chg="add mod">
          <ac:chgData name="琪钰 庄" userId="52210a574f349aef" providerId="LiveId" clId="{473F277E-3084-0745-A07E-8B7AC64973C0}" dt="2024-11-12T03:18:13.834" v="3665" actId="1035"/>
          <ac:spMkLst>
            <pc:docMk/>
            <pc:sldMk cId="1705685060" sldId="265"/>
            <ac:spMk id="29" creationId="{A9299E9B-3FD0-2FE4-9B2E-F0E7BB518E1B}"/>
          </ac:spMkLst>
        </pc:spChg>
        <pc:spChg chg="add mod">
          <ac:chgData name="琪钰 庄" userId="52210a574f349aef" providerId="LiveId" clId="{473F277E-3084-0745-A07E-8B7AC64973C0}" dt="2024-11-12T03:18:13.834" v="3665" actId="1035"/>
          <ac:spMkLst>
            <pc:docMk/>
            <pc:sldMk cId="1705685060" sldId="265"/>
            <ac:spMk id="30" creationId="{4E7B9BE3-CCBC-AE71-0495-4946105C1206}"/>
          </ac:spMkLst>
        </pc:spChg>
        <pc:spChg chg="add mod">
          <ac:chgData name="琪钰 庄" userId="52210a574f349aef" providerId="LiveId" clId="{473F277E-3084-0745-A07E-8B7AC64973C0}" dt="2024-11-12T03:18:13.834" v="3665" actId="1035"/>
          <ac:spMkLst>
            <pc:docMk/>
            <pc:sldMk cId="1705685060" sldId="265"/>
            <ac:spMk id="31" creationId="{D15EEF7E-FC2A-8EBA-90AB-271952BB713A}"/>
          </ac:spMkLst>
        </pc:spChg>
        <pc:spChg chg="add mod">
          <ac:chgData name="琪钰 庄" userId="52210a574f349aef" providerId="LiveId" clId="{473F277E-3084-0745-A07E-8B7AC64973C0}" dt="2024-11-12T03:18:13.834" v="3665" actId="1035"/>
          <ac:spMkLst>
            <pc:docMk/>
            <pc:sldMk cId="1705685060" sldId="265"/>
            <ac:spMk id="32" creationId="{70CCC009-3EFA-0930-4EDF-EFB067547732}"/>
          </ac:spMkLst>
        </pc:spChg>
        <pc:spChg chg="add mod">
          <ac:chgData name="琪钰 庄" userId="52210a574f349aef" providerId="LiveId" clId="{473F277E-3084-0745-A07E-8B7AC64973C0}" dt="2024-11-12T03:18:13.834" v="3665" actId="1035"/>
          <ac:spMkLst>
            <pc:docMk/>
            <pc:sldMk cId="1705685060" sldId="265"/>
            <ac:spMk id="33" creationId="{FB7378C3-B7C9-1CAD-B453-E5CABB41583C}"/>
          </ac:spMkLst>
        </pc:spChg>
        <pc:spChg chg="add mod">
          <ac:chgData name="琪钰 庄" userId="52210a574f349aef" providerId="LiveId" clId="{473F277E-3084-0745-A07E-8B7AC64973C0}" dt="2024-11-12T03:18:13.834" v="3665" actId="1035"/>
          <ac:spMkLst>
            <pc:docMk/>
            <pc:sldMk cId="1705685060" sldId="265"/>
            <ac:spMk id="34" creationId="{62C65847-FEBF-7C9A-5280-76B1A015C6B8}"/>
          </ac:spMkLst>
        </pc:spChg>
        <pc:spChg chg="add mod">
          <ac:chgData name="琪钰 庄" userId="52210a574f349aef" providerId="LiveId" clId="{473F277E-3084-0745-A07E-8B7AC64973C0}" dt="2024-11-12T03:18:13.834" v="3665" actId="1035"/>
          <ac:spMkLst>
            <pc:docMk/>
            <pc:sldMk cId="1705685060" sldId="265"/>
            <ac:spMk id="35" creationId="{3971650F-1177-8FC2-B5B3-B816AF6C5A03}"/>
          </ac:spMkLst>
        </pc:spChg>
        <pc:spChg chg="add mod">
          <ac:chgData name="琪钰 庄" userId="52210a574f349aef" providerId="LiveId" clId="{473F277E-3084-0745-A07E-8B7AC64973C0}" dt="2024-11-12T03:18:13.834" v="3665" actId="1035"/>
          <ac:spMkLst>
            <pc:docMk/>
            <pc:sldMk cId="1705685060" sldId="265"/>
            <ac:spMk id="36" creationId="{B9A871FB-01C4-3784-7372-A27A8871BC07}"/>
          </ac:spMkLst>
        </pc:spChg>
        <pc:spChg chg="add mod">
          <ac:chgData name="琪钰 庄" userId="52210a574f349aef" providerId="LiveId" clId="{473F277E-3084-0745-A07E-8B7AC64973C0}" dt="2024-11-12T03:18:13.834" v="3665" actId="1035"/>
          <ac:spMkLst>
            <pc:docMk/>
            <pc:sldMk cId="1705685060" sldId="265"/>
            <ac:spMk id="37" creationId="{E5322887-01C9-B757-5DE6-9EF1CE6307CA}"/>
          </ac:spMkLst>
        </pc:spChg>
        <pc:spChg chg="add mod">
          <ac:chgData name="琪钰 庄" userId="52210a574f349aef" providerId="LiveId" clId="{473F277E-3084-0745-A07E-8B7AC64973C0}" dt="2024-11-12T03:18:13.834" v="3665" actId="1035"/>
          <ac:spMkLst>
            <pc:docMk/>
            <pc:sldMk cId="1705685060" sldId="265"/>
            <ac:spMk id="38" creationId="{2C9487F2-6CDA-8289-8785-252EE91F97E6}"/>
          </ac:spMkLst>
        </pc:spChg>
        <pc:spChg chg="add mod">
          <ac:chgData name="琪钰 庄" userId="52210a574f349aef" providerId="LiveId" clId="{473F277E-3084-0745-A07E-8B7AC64973C0}" dt="2024-11-12T03:18:13.834" v="3665" actId="1035"/>
          <ac:spMkLst>
            <pc:docMk/>
            <pc:sldMk cId="1705685060" sldId="265"/>
            <ac:spMk id="39" creationId="{FA6FA26A-F06E-DE5C-820D-E8BBBF1A7521}"/>
          </ac:spMkLst>
        </pc:spChg>
        <pc:spChg chg="add del mod">
          <ac:chgData name="琪钰 庄" userId="52210a574f349aef" providerId="LiveId" clId="{473F277E-3084-0745-A07E-8B7AC64973C0}" dt="2024-11-12T03:14:14.214" v="3598"/>
          <ac:spMkLst>
            <pc:docMk/>
            <pc:sldMk cId="1705685060" sldId="265"/>
            <ac:spMk id="40" creationId="{4F83653F-B8A6-17EF-C777-93D8A785EB19}"/>
          </ac:spMkLst>
        </pc:spChg>
        <pc:spChg chg="add del mod">
          <ac:chgData name="琪钰 庄" userId="52210a574f349aef" providerId="LiveId" clId="{473F277E-3084-0745-A07E-8B7AC64973C0}" dt="2024-11-12T03:14:14.214" v="3598"/>
          <ac:spMkLst>
            <pc:docMk/>
            <pc:sldMk cId="1705685060" sldId="265"/>
            <ac:spMk id="41" creationId="{3D9F6C1D-2652-3575-DB14-25155CDE1E20}"/>
          </ac:spMkLst>
        </pc:spChg>
        <pc:spChg chg="add del mod">
          <ac:chgData name="琪钰 庄" userId="52210a574f349aef" providerId="LiveId" clId="{473F277E-3084-0745-A07E-8B7AC64973C0}" dt="2024-11-12T03:14:14.214" v="3598"/>
          <ac:spMkLst>
            <pc:docMk/>
            <pc:sldMk cId="1705685060" sldId="265"/>
            <ac:spMk id="42" creationId="{19373766-9D5F-8748-F2C6-A16043F518A6}"/>
          </ac:spMkLst>
        </pc:spChg>
        <pc:spChg chg="add del mod">
          <ac:chgData name="琪钰 庄" userId="52210a574f349aef" providerId="LiveId" clId="{473F277E-3084-0745-A07E-8B7AC64973C0}" dt="2024-11-12T03:14:14.214" v="3598"/>
          <ac:spMkLst>
            <pc:docMk/>
            <pc:sldMk cId="1705685060" sldId="265"/>
            <ac:spMk id="43" creationId="{4D99D3AA-506A-3CE2-A2BD-59F35C6983F9}"/>
          </ac:spMkLst>
        </pc:spChg>
        <pc:spChg chg="add del mod">
          <ac:chgData name="琪钰 庄" userId="52210a574f349aef" providerId="LiveId" clId="{473F277E-3084-0745-A07E-8B7AC64973C0}" dt="2024-11-12T03:14:14.214" v="3598"/>
          <ac:spMkLst>
            <pc:docMk/>
            <pc:sldMk cId="1705685060" sldId="265"/>
            <ac:spMk id="44" creationId="{495B6535-54D6-D9A3-50F5-0DC71BB7F227}"/>
          </ac:spMkLst>
        </pc:spChg>
        <pc:spChg chg="add del mod">
          <ac:chgData name="琪钰 庄" userId="52210a574f349aef" providerId="LiveId" clId="{473F277E-3084-0745-A07E-8B7AC64973C0}" dt="2024-11-12T03:14:14.214" v="3598"/>
          <ac:spMkLst>
            <pc:docMk/>
            <pc:sldMk cId="1705685060" sldId="265"/>
            <ac:spMk id="45" creationId="{0E6BC0A7-8955-D472-2127-903954A4F987}"/>
          </ac:spMkLst>
        </pc:spChg>
        <pc:spChg chg="add mod">
          <ac:chgData name="琪钰 庄" userId="52210a574f349aef" providerId="LiveId" clId="{473F277E-3084-0745-A07E-8B7AC64973C0}" dt="2024-11-12T03:18:13.834" v="3665" actId="1035"/>
          <ac:spMkLst>
            <pc:docMk/>
            <pc:sldMk cId="1705685060" sldId="265"/>
            <ac:spMk id="46" creationId="{76B75FE7-557C-2DCB-30D7-4D4899F25CE9}"/>
          </ac:spMkLst>
        </pc:spChg>
        <pc:spChg chg="add mod">
          <ac:chgData name="琪钰 庄" userId="52210a574f349aef" providerId="LiveId" clId="{473F277E-3084-0745-A07E-8B7AC64973C0}" dt="2024-11-12T03:18:13.834" v="3665" actId="1035"/>
          <ac:spMkLst>
            <pc:docMk/>
            <pc:sldMk cId="1705685060" sldId="265"/>
            <ac:spMk id="47" creationId="{57157191-A4E2-6D46-10D5-9031A648FAEF}"/>
          </ac:spMkLst>
        </pc:spChg>
        <pc:spChg chg="add mod">
          <ac:chgData name="琪钰 庄" userId="52210a574f349aef" providerId="LiveId" clId="{473F277E-3084-0745-A07E-8B7AC64973C0}" dt="2024-11-12T03:18:13.834" v="3665" actId="1035"/>
          <ac:spMkLst>
            <pc:docMk/>
            <pc:sldMk cId="1705685060" sldId="265"/>
            <ac:spMk id="48" creationId="{678C69A8-BE94-0B9A-4AF9-847F0DD690EF}"/>
          </ac:spMkLst>
        </pc:spChg>
        <pc:spChg chg="add mod">
          <ac:chgData name="琪钰 庄" userId="52210a574f349aef" providerId="LiveId" clId="{473F277E-3084-0745-A07E-8B7AC64973C0}" dt="2024-11-12T03:18:13.834" v="3665" actId="1035"/>
          <ac:spMkLst>
            <pc:docMk/>
            <pc:sldMk cId="1705685060" sldId="265"/>
            <ac:spMk id="49" creationId="{E10B5C6D-A856-5884-B324-D7848D22EBBB}"/>
          </ac:spMkLst>
        </pc:spChg>
        <pc:spChg chg="add mod">
          <ac:chgData name="琪钰 庄" userId="52210a574f349aef" providerId="LiveId" clId="{473F277E-3084-0745-A07E-8B7AC64973C0}" dt="2024-11-12T03:18:13.834" v="3665" actId="1035"/>
          <ac:spMkLst>
            <pc:docMk/>
            <pc:sldMk cId="1705685060" sldId="265"/>
            <ac:spMk id="50" creationId="{782D38A2-D299-1A85-E252-3047139E7900}"/>
          </ac:spMkLst>
        </pc:spChg>
        <pc:spChg chg="add mod">
          <ac:chgData name="琪钰 庄" userId="52210a574f349aef" providerId="LiveId" clId="{473F277E-3084-0745-A07E-8B7AC64973C0}" dt="2024-11-12T03:18:13.834" v="3665" actId="1035"/>
          <ac:spMkLst>
            <pc:docMk/>
            <pc:sldMk cId="1705685060" sldId="265"/>
            <ac:spMk id="51" creationId="{8BFD392D-9088-A402-4031-42F06F8ADC61}"/>
          </ac:spMkLst>
        </pc:spChg>
        <pc:spChg chg="add mod">
          <ac:chgData name="琪钰 庄" userId="52210a574f349aef" providerId="LiveId" clId="{473F277E-3084-0745-A07E-8B7AC64973C0}" dt="2024-11-12T03:18:13.834" v="3665" actId="1035"/>
          <ac:spMkLst>
            <pc:docMk/>
            <pc:sldMk cId="1705685060" sldId="265"/>
            <ac:spMk id="52" creationId="{82A3394C-9E12-C2A3-BC43-95E3F2B049FF}"/>
          </ac:spMkLst>
        </pc:spChg>
        <pc:spChg chg="add mod">
          <ac:chgData name="琪钰 庄" userId="52210a574f349aef" providerId="LiveId" clId="{473F277E-3084-0745-A07E-8B7AC64973C0}" dt="2024-11-12T03:18:13.834" v="3665" actId="1035"/>
          <ac:spMkLst>
            <pc:docMk/>
            <pc:sldMk cId="1705685060" sldId="265"/>
            <ac:spMk id="53" creationId="{983A2D0E-00AC-CA50-D59F-5C3E59F337F0}"/>
          </ac:spMkLst>
        </pc:spChg>
        <pc:spChg chg="add mod">
          <ac:chgData name="琪钰 庄" userId="52210a574f349aef" providerId="LiveId" clId="{473F277E-3084-0745-A07E-8B7AC64973C0}" dt="2024-11-12T03:18:13.834" v="3665" actId="1035"/>
          <ac:spMkLst>
            <pc:docMk/>
            <pc:sldMk cId="1705685060" sldId="265"/>
            <ac:spMk id="54" creationId="{2DD7511B-02D4-67D9-EEFA-8959E261C0E8}"/>
          </ac:spMkLst>
        </pc:spChg>
        <pc:spChg chg="add mod">
          <ac:chgData name="琪钰 庄" userId="52210a574f349aef" providerId="LiveId" clId="{473F277E-3084-0745-A07E-8B7AC64973C0}" dt="2024-11-12T03:18:13.834" v="3665" actId="1035"/>
          <ac:spMkLst>
            <pc:docMk/>
            <pc:sldMk cId="1705685060" sldId="265"/>
            <ac:spMk id="55" creationId="{876700C5-BEF5-C809-3DEA-2ED55BF0ECDB}"/>
          </ac:spMkLst>
        </pc:spChg>
        <pc:spChg chg="add mod">
          <ac:chgData name="琪钰 庄" userId="52210a574f349aef" providerId="LiveId" clId="{473F277E-3084-0745-A07E-8B7AC64973C0}" dt="2024-11-12T03:18:13.834" v="3665" actId="1035"/>
          <ac:spMkLst>
            <pc:docMk/>
            <pc:sldMk cId="1705685060" sldId="265"/>
            <ac:spMk id="56" creationId="{84776734-3EF4-803D-1002-C542DBC8BCB7}"/>
          </ac:spMkLst>
        </pc:spChg>
        <pc:spChg chg="add mod">
          <ac:chgData name="琪钰 庄" userId="52210a574f349aef" providerId="LiveId" clId="{473F277E-3084-0745-A07E-8B7AC64973C0}" dt="2024-11-12T03:18:13.834" v="3665" actId="1035"/>
          <ac:spMkLst>
            <pc:docMk/>
            <pc:sldMk cId="1705685060" sldId="265"/>
            <ac:spMk id="57" creationId="{F0C0C75D-5C57-D000-439D-1D4763E753DE}"/>
          </ac:spMkLst>
        </pc:spChg>
        <pc:spChg chg="add del mod">
          <ac:chgData name="琪钰 庄" userId="52210a574f349aef" providerId="LiveId" clId="{473F277E-3084-0745-A07E-8B7AC64973C0}" dt="2024-11-12T03:18:20.733" v="3667"/>
          <ac:spMkLst>
            <pc:docMk/>
            <pc:sldMk cId="1705685060" sldId="265"/>
            <ac:spMk id="58" creationId="{0B878237-7CA0-1A90-B37F-160918211A45}"/>
          </ac:spMkLst>
        </pc:spChg>
        <pc:spChg chg="add del mod">
          <ac:chgData name="琪钰 庄" userId="52210a574f349aef" providerId="LiveId" clId="{473F277E-3084-0745-A07E-8B7AC64973C0}" dt="2024-11-12T03:18:20.733" v="3667"/>
          <ac:spMkLst>
            <pc:docMk/>
            <pc:sldMk cId="1705685060" sldId="265"/>
            <ac:spMk id="59" creationId="{6CBBBBD2-E6C4-F504-1DCC-E6BCB5351186}"/>
          </ac:spMkLst>
        </pc:spChg>
        <pc:spChg chg="add del mod">
          <ac:chgData name="琪钰 庄" userId="52210a574f349aef" providerId="LiveId" clId="{473F277E-3084-0745-A07E-8B7AC64973C0}" dt="2024-11-12T03:18:20.733" v="3667"/>
          <ac:spMkLst>
            <pc:docMk/>
            <pc:sldMk cId="1705685060" sldId="265"/>
            <ac:spMk id="60" creationId="{E68B2292-C6F4-52CA-9015-292E1DDBD8BE}"/>
          </ac:spMkLst>
        </pc:spChg>
        <pc:spChg chg="add del mod">
          <ac:chgData name="琪钰 庄" userId="52210a574f349aef" providerId="LiveId" clId="{473F277E-3084-0745-A07E-8B7AC64973C0}" dt="2024-11-12T03:18:20.733" v="3667"/>
          <ac:spMkLst>
            <pc:docMk/>
            <pc:sldMk cId="1705685060" sldId="265"/>
            <ac:spMk id="61" creationId="{6D55DC0C-E152-D134-14E5-5474B472ED94}"/>
          </ac:spMkLst>
        </pc:spChg>
        <pc:spChg chg="add del mod">
          <ac:chgData name="琪钰 庄" userId="52210a574f349aef" providerId="LiveId" clId="{473F277E-3084-0745-A07E-8B7AC64973C0}" dt="2024-11-12T03:18:20.733" v="3667"/>
          <ac:spMkLst>
            <pc:docMk/>
            <pc:sldMk cId="1705685060" sldId="265"/>
            <ac:spMk id="62" creationId="{E65C3013-8A43-A5D1-1F07-5CD8F973CBBE}"/>
          </ac:spMkLst>
        </pc:spChg>
        <pc:spChg chg="add del mod">
          <ac:chgData name="琪钰 庄" userId="52210a574f349aef" providerId="LiveId" clId="{473F277E-3084-0745-A07E-8B7AC64973C0}" dt="2024-11-12T03:18:20.733" v="3667"/>
          <ac:spMkLst>
            <pc:docMk/>
            <pc:sldMk cId="1705685060" sldId="265"/>
            <ac:spMk id="63" creationId="{C47B6A0D-0016-0503-4ECE-9A7614340280}"/>
          </ac:spMkLst>
        </pc:spChg>
        <pc:spChg chg="add mod">
          <ac:chgData name="琪钰 庄" userId="52210a574f349aef" providerId="LiveId" clId="{473F277E-3084-0745-A07E-8B7AC64973C0}" dt="2024-11-12T03:20:53.446" v="3711" actId="114"/>
          <ac:spMkLst>
            <pc:docMk/>
            <pc:sldMk cId="1705685060" sldId="265"/>
            <ac:spMk id="64" creationId="{1B913970-3999-D204-0D5F-30D591F0727E}"/>
          </ac:spMkLst>
        </pc:spChg>
        <pc:spChg chg="add del mod">
          <ac:chgData name="琪钰 庄" userId="52210a574f349aef" providerId="LiveId" clId="{473F277E-3084-0745-A07E-8B7AC64973C0}" dt="2024-11-12T03:20:57.886" v="3713"/>
          <ac:spMkLst>
            <pc:docMk/>
            <pc:sldMk cId="1705685060" sldId="265"/>
            <ac:spMk id="69" creationId="{3DA96A8E-0785-1CCB-C0A7-072DBE496300}"/>
          </ac:spMkLst>
        </pc:spChg>
        <pc:spChg chg="add mod">
          <ac:chgData name="琪钰 庄" userId="52210a574f349aef" providerId="LiveId" clId="{473F277E-3084-0745-A07E-8B7AC64973C0}" dt="2024-11-12T03:21:26.532" v="3726" actId="1035"/>
          <ac:spMkLst>
            <pc:docMk/>
            <pc:sldMk cId="1705685060" sldId="265"/>
            <ac:spMk id="70" creationId="{8889583F-AABC-7DE4-FC42-162AAFA99CD4}"/>
          </ac:spMkLst>
        </pc:spChg>
        <pc:spChg chg="add mod">
          <ac:chgData name="琪钰 庄" userId="52210a574f349aef" providerId="LiveId" clId="{473F277E-3084-0745-A07E-8B7AC64973C0}" dt="2024-11-12T03:46:30.074" v="4515" actId="122"/>
          <ac:spMkLst>
            <pc:docMk/>
            <pc:sldMk cId="1705685060" sldId="265"/>
            <ac:spMk id="71" creationId="{FB0DDD6C-EF3A-5AAE-2573-AB3846BA5608}"/>
          </ac:spMkLst>
        </pc:spChg>
        <pc:spChg chg="add mod">
          <ac:chgData name="琪钰 庄" userId="52210a574f349aef" providerId="LiveId" clId="{473F277E-3084-0745-A07E-8B7AC64973C0}" dt="2024-11-12T03:24:40.941" v="3846" actId="20577"/>
          <ac:spMkLst>
            <pc:docMk/>
            <pc:sldMk cId="1705685060" sldId="265"/>
            <ac:spMk id="72" creationId="{3110DF9B-A64E-EB8F-0444-35F4B5E40B5E}"/>
          </ac:spMkLst>
        </pc:spChg>
        <pc:spChg chg="add del mod">
          <ac:chgData name="琪钰 庄" userId="52210a574f349aef" providerId="LiveId" clId="{473F277E-3084-0745-A07E-8B7AC64973C0}" dt="2024-11-12T03:24:50.081" v="3849" actId="478"/>
          <ac:spMkLst>
            <pc:docMk/>
            <pc:sldMk cId="1705685060" sldId="265"/>
            <ac:spMk id="73" creationId="{ECA7CF99-D45A-6E21-16DB-BC962128C817}"/>
          </ac:spMkLst>
        </pc:spChg>
        <pc:spChg chg="add mod">
          <ac:chgData name="琪钰 庄" userId="52210a574f349aef" providerId="LiveId" clId="{473F277E-3084-0745-A07E-8B7AC64973C0}" dt="2024-11-12T03:36:59.630" v="4321" actId="20577"/>
          <ac:spMkLst>
            <pc:docMk/>
            <pc:sldMk cId="1705685060" sldId="265"/>
            <ac:spMk id="74" creationId="{FAD7FD32-0E47-153B-50CB-1326D7FF544B}"/>
          </ac:spMkLst>
        </pc:spChg>
        <pc:spChg chg="add mod">
          <ac:chgData name="琪钰 庄" userId="52210a574f349aef" providerId="LiveId" clId="{473F277E-3084-0745-A07E-8B7AC64973C0}" dt="2024-11-12T03:26:57.616" v="3984" actId="20577"/>
          <ac:spMkLst>
            <pc:docMk/>
            <pc:sldMk cId="1705685060" sldId="265"/>
            <ac:spMk id="75" creationId="{260C8FCB-AC18-AB7D-CC93-678422FC0610}"/>
          </ac:spMkLst>
        </pc:spChg>
        <pc:spChg chg="add mod">
          <ac:chgData name="琪钰 庄" userId="52210a574f349aef" providerId="LiveId" clId="{473F277E-3084-0745-A07E-8B7AC64973C0}" dt="2024-11-12T03:29:30.050" v="4050" actId="20577"/>
          <ac:spMkLst>
            <pc:docMk/>
            <pc:sldMk cId="1705685060" sldId="265"/>
            <ac:spMk id="76" creationId="{E9DE4E4E-BDB3-2226-AA2A-AFE3FC4A11AC}"/>
          </ac:spMkLst>
        </pc:spChg>
        <pc:spChg chg="add mod">
          <ac:chgData name="琪钰 庄" userId="52210a574f349aef" providerId="LiveId" clId="{473F277E-3084-0745-A07E-8B7AC64973C0}" dt="2024-11-12T03:46:22.777" v="4514" actId="20577"/>
          <ac:spMkLst>
            <pc:docMk/>
            <pc:sldMk cId="1705685060" sldId="265"/>
            <ac:spMk id="77" creationId="{0C7E3B53-B75C-224C-DE1E-9AF584CB87EB}"/>
          </ac:spMkLst>
        </pc:spChg>
        <pc:cxnChg chg="add mod">
          <ac:chgData name="琪钰 庄" userId="52210a574f349aef" providerId="LiveId" clId="{473F277E-3084-0745-A07E-8B7AC64973C0}" dt="2024-11-12T03:20:24.149" v="3702" actId="692"/>
          <ac:cxnSpMkLst>
            <pc:docMk/>
            <pc:sldMk cId="1705685060" sldId="265"/>
            <ac:cxnSpMk id="66" creationId="{770741D3-8EC5-47A2-92FD-1B8945F2571D}"/>
          </ac:cxnSpMkLst>
        </pc:cxnChg>
      </pc:sldChg>
      <pc:sldChg chg="modSp add mod">
        <pc:chgData name="琪钰 庄" userId="52210a574f349aef" providerId="LiveId" clId="{473F277E-3084-0745-A07E-8B7AC64973C0}" dt="2024-11-12T03:31:58.870" v="4093" actId="207"/>
        <pc:sldMkLst>
          <pc:docMk/>
          <pc:sldMk cId="3928326726" sldId="266"/>
        </pc:sldMkLst>
        <pc:spChg chg="mod">
          <ac:chgData name="琪钰 庄" userId="52210a574f349aef" providerId="LiveId" clId="{473F277E-3084-0745-A07E-8B7AC64973C0}" dt="2024-11-12T03:31:58.870" v="4093" actId="207"/>
          <ac:spMkLst>
            <pc:docMk/>
            <pc:sldMk cId="3928326726" sldId="266"/>
            <ac:spMk id="6" creationId="{B174838C-34C6-9B5B-2849-320C4EA87F0F}"/>
          </ac:spMkLst>
        </pc:spChg>
      </pc:sldChg>
      <pc:sldChg chg="addSp delSp modSp add del mod">
        <pc:chgData name="琪钰 庄" userId="52210a574f349aef" providerId="LiveId" clId="{473F277E-3084-0745-A07E-8B7AC64973C0}" dt="2024-11-12T03:49:16.160" v="4529" actId="2696"/>
        <pc:sldMkLst>
          <pc:docMk/>
          <pc:sldMk cId="145484125" sldId="267"/>
        </pc:sldMkLst>
        <pc:spChg chg="mod">
          <ac:chgData name="琪钰 庄" userId="52210a574f349aef" providerId="LiveId" clId="{473F277E-3084-0745-A07E-8B7AC64973C0}" dt="2024-11-12T03:42:29.577" v="4496" actId="20577"/>
          <ac:spMkLst>
            <pc:docMk/>
            <pc:sldMk cId="145484125" sldId="267"/>
            <ac:spMk id="2" creationId="{58AE338A-BFC8-072A-35E6-DC7AA932527C}"/>
          </ac:spMkLst>
        </pc:spChg>
        <pc:spChg chg="del">
          <ac:chgData name="琪钰 庄" userId="52210a574f349aef" providerId="LiveId" clId="{473F277E-3084-0745-A07E-8B7AC64973C0}" dt="2024-11-12T03:41:59.109" v="4484" actId="478"/>
          <ac:spMkLst>
            <pc:docMk/>
            <pc:sldMk cId="145484125" sldId="267"/>
            <ac:spMk id="4" creationId="{ED12F69D-90F1-5724-BA1F-25CCA9924C53}"/>
          </ac:spMkLst>
        </pc:spChg>
        <pc:spChg chg="del">
          <ac:chgData name="琪钰 庄" userId="52210a574f349aef" providerId="LiveId" clId="{473F277E-3084-0745-A07E-8B7AC64973C0}" dt="2024-11-12T03:41:59.109" v="4484" actId="478"/>
          <ac:spMkLst>
            <pc:docMk/>
            <pc:sldMk cId="145484125" sldId="267"/>
            <ac:spMk id="5" creationId="{F0D23544-F02B-EAFD-F64F-AF7121A422D7}"/>
          </ac:spMkLst>
        </pc:spChg>
        <pc:spChg chg="del">
          <ac:chgData name="琪钰 庄" userId="52210a574f349aef" providerId="LiveId" clId="{473F277E-3084-0745-A07E-8B7AC64973C0}" dt="2024-11-12T03:41:59.109" v="4484" actId="478"/>
          <ac:spMkLst>
            <pc:docMk/>
            <pc:sldMk cId="145484125" sldId="267"/>
            <ac:spMk id="7" creationId="{332B713F-1122-B62D-B337-9D7DC86C72B2}"/>
          </ac:spMkLst>
        </pc:spChg>
        <pc:spChg chg="del">
          <ac:chgData name="琪钰 庄" userId="52210a574f349aef" providerId="LiveId" clId="{473F277E-3084-0745-A07E-8B7AC64973C0}" dt="2024-11-12T03:41:59.109" v="4484" actId="478"/>
          <ac:spMkLst>
            <pc:docMk/>
            <pc:sldMk cId="145484125" sldId="267"/>
            <ac:spMk id="11" creationId="{F2B93281-621B-DAFD-2131-FE7DC1685486}"/>
          </ac:spMkLst>
        </pc:spChg>
        <pc:spChg chg="del">
          <ac:chgData name="琪钰 庄" userId="52210a574f349aef" providerId="LiveId" clId="{473F277E-3084-0745-A07E-8B7AC64973C0}" dt="2024-11-12T03:41:59.109" v="4484" actId="478"/>
          <ac:spMkLst>
            <pc:docMk/>
            <pc:sldMk cId="145484125" sldId="267"/>
            <ac:spMk id="12" creationId="{ADD970F3-892E-426D-2BCB-407127DE1830}"/>
          </ac:spMkLst>
        </pc:spChg>
        <pc:spChg chg="del">
          <ac:chgData name="琪钰 庄" userId="52210a574f349aef" providerId="LiveId" clId="{473F277E-3084-0745-A07E-8B7AC64973C0}" dt="2024-11-12T03:41:59.109" v="4484" actId="478"/>
          <ac:spMkLst>
            <pc:docMk/>
            <pc:sldMk cId="145484125" sldId="267"/>
            <ac:spMk id="13" creationId="{74AFA953-38C5-365D-1584-565E0FEB5E3D}"/>
          </ac:spMkLst>
        </pc:spChg>
        <pc:spChg chg="del">
          <ac:chgData name="琪钰 庄" userId="52210a574f349aef" providerId="LiveId" clId="{473F277E-3084-0745-A07E-8B7AC64973C0}" dt="2024-11-12T03:41:59.109" v="4484" actId="478"/>
          <ac:spMkLst>
            <pc:docMk/>
            <pc:sldMk cId="145484125" sldId="267"/>
            <ac:spMk id="14" creationId="{35D3444E-F65B-7EE1-863D-B5DD7E3287E8}"/>
          </ac:spMkLst>
        </pc:spChg>
        <pc:spChg chg="del">
          <ac:chgData name="琪钰 庄" userId="52210a574f349aef" providerId="LiveId" clId="{473F277E-3084-0745-A07E-8B7AC64973C0}" dt="2024-11-12T03:41:59.109" v="4484" actId="478"/>
          <ac:spMkLst>
            <pc:docMk/>
            <pc:sldMk cId="145484125" sldId="267"/>
            <ac:spMk id="15" creationId="{634DE2AF-1600-A828-01AF-A9A5BDCBC58D}"/>
          </ac:spMkLst>
        </pc:spChg>
        <pc:spChg chg="del">
          <ac:chgData name="琪钰 庄" userId="52210a574f349aef" providerId="LiveId" clId="{473F277E-3084-0745-A07E-8B7AC64973C0}" dt="2024-11-12T03:41:59.109" v="4484" actId="478"/>
          <ac:spMkLst>
            <pc:docMk/>
            <pc:sldMk cId="145484125" sldId="267"/>
            <ac:spMk id="16" creationId="{91F7AE80-4E12-7671-C6CA-D3FD51B3C4E2}"/>
          </ac:spMkLst>
        </pc:spChg>
        <pc:spChg chg="del">
          <ac:chgData name="琪钰 庄" userId="52210a574f349aef" providerId="LiveId" clId="{473F277E-3084-0745-A07E-8B7AC64973C0}" dt="2024-11-12T03:41:59.109" v="4484" actId="478"/>
          <ac:spMkLst>
            <pc:docMk/>
            <pc:sldMk cId="145484125" sldId="267"/>
            <ac:spMk id="17" creationId="{F8804454-ECD6-6FB0-AAFB-B23E55C56B15}"/>
          </ac:spMkLst>
        </pc:spChg>
        <pc:spChg chg="del">
          <ac:chgData name="琪钰 庄" userId="52210a574f349aef" providerId="LiveId" clId="{473F277E-3084-0745-A07E-8B7AC64973C0}" dt="2024-11-12T03:41:59.109" v="4484" actId="478"/>
          <ac:spMkLst>
            <pc:docMk/>
            <pc:sldMk cId="145484125" sldId="267"/>
            <ac:spMk id="18" creationId="{77357BA4-EA74-3CF4-985A-443DAFDFEF01}"/>
          </ac:spMkLst>
        </pc:spChg>
        <pc:spChg chg="del">
          <ac:chgData name="琪钰 庄" userId="52210a574f349aef" providerId="LiveId" clId="{473F277E-3084-0745-A07E-8B7AC64973C0}" dt="2024-11-12T03:41:59.109" v="4484" actId="478"/>
          <ac:spMkLst>
            <pc:docMk/>
            <pc:sldMk cId="145484125" sldId="267"/>
            <ac:spMk id="19" creationId="{ACAE97AA-8F73-FC14-18F0-161DD3E17CC7}"/>
          </ac:spMkLst>
        </pc:spChg>
        <pc:spChg chg="del">
          <ac:chgData name="琪钰 庄" userId="52210a574f349aef" providerId="LiveId" clId="{473F277E-3084-0745-A07E-8B7AC64973C0}" dt="2024-11-12T03:41:59.109" v="4484" actId="478"/>
          <ac:spMkLst>
            <pc:docMk/>
            <pc:sldMk cId="145484125" sldId="267"/>
            <ac:spMk id="20" creationId="{EEA1EA60-6296-D4E9-E72D-66BF92A9FFA5}"/>
          </ac:spMkLst>
        </pc:spChg>
        <pc:spChg chg="del">
          <ac:chgData name="琪钰 庄" userId="52210a574f349aef" providerId="LiveId" clId="{473F277E-3084-0745-A07E-8B7AC64973C0}" dt="2024-11-12T03:41:59.109" v="4484" actId="478"/>
          <ac:spMkLst>
            <pc:docMk/>
            <pc:sldMk cId="145484125" sldId="267"/>
            <ac:spMk id="21" creationId="{9838FBED-7CE8-DD8F-0483-1D0F8BBDEBB0}"/>
          </ac:spMkLst>
        </pc:spChg>
        <pc:spChg chg="del">
          <ac:chgData name="琪钰 庄" userId="52210a574f349aef" providerId="LiveId" clId="{473F277E-3084-0745-A07E-8B7AC64973C0}" dt="2024-11-12T03:41:59.109" v="4484" actId="478"/>
          <ac:spMkLst>
            <pc:docMk/>
            <pc:sldMk cId="145484125" sldId="267"/>
            <ac:spMk id="22" creationId="{2FC4755C-FBF5-3F25-D1E3-23C74D067616}"/>
          </ac:spMkLst>
        </pc:spChg>
        <pc:spChg chg="del">
          <ac:chgData name="琪钰 庄" userId="52210a574f349aef" providerId="LiveId" clId="{473F277E-3084-0745-A07E-8B7AC64973C0}" dt="2024-11-12T03:41:59.109" v="4484" actId="478"/>
          <ac:spMkLst>
            <pc:docMk/>
            <pc:sldMk cId="145484125" sldId="267"/>
            <ac:spMk id="23" creationId="{E93ED6D4-56EA-F361-38C6-5F7CA79B999D}"/>
          </ac:spMkLst>
        </pc:spChg>
        <pc:spChg chg="del">
          <ac:chgData name="琪钰 庄" userId="52210a574f349aef" providerId="LiveId" clId="{473F277E-3084-0745-A07E-8B7AC64973C0}" dt="2024-11-12T03:41:59.109" v="4484" actId="478"/>
          <ac:spMkLst>
            <pc:docMk/>
            <pc:sldMk cId="145484125" sldId="267"/>
            <ac:spMk id="24" creationId="{D51565F9-BCFF-E319-97B7-8355FDFF9A33}"/>
          </ac:spMkLst>
        </pc:spChg>
        <pc:spChg chg="del">
          <ac:chgData name="琪钰 庄" userId="52210a574f349aef" providerId="LiveId" clId="{473F277E-3084-0745-A07E-8B7AC64973C0}" dt="2024-11-12T03:41:59.109" v="4484" actId="478"/>
          <ac:spMkLst>
            <pc:docMk/>
            <pc:sldMk cId="145484125" sldId="267"/>
            <ac:spMk id="25" creationId="{C6F15E71-D2D7-AC7B-582D-2CFA786A0EE2}"/>
          </ac:spMkLst>
        </pc:spChg>
        <pc:spChg chg="del">
          <ac:chgData name="琪钰 庄" userId="52210a574f349aef" providerId="LiveId" clId="{473F277E-3084-0745-A07E-8B7AC64973C0}" dt="2024-11-12T03:41:59.109" v="4484" actId="478"/>
          <ac:spMkLst>
            <pc:docMk/>
            <pc:sldMk cId="145484125" sldId="267"/>
            <ac:spMk id="26" creationId="{68036208-69BB-46AA-9AB9-3DD34B9DCB40}"/>
          </ac:spMkLst>
        </pc:spChg>
        <pc:spChg chg="del">
          <ac:chgData name="琪钰 庄" userId="52210a574f349aef" providerId="LiveId" clId="{473F277E-3084-0745-A07E-8B7AC64973C0}" dt="2024-11-12T03:41:59.109" v="4484" actId="478"/>
          <ac:spMkLst>
            <pc:docMk/>
            <pc:sldMk cId="145484125" sldId="267"/>
            <ac:spMk id="27" creationId="{69908F05-AAA9-E562-259C-113D02CB5992}"/>
          </ac:spMkLst>
        </pc:spChg>
        <pc:spChg chg="del">
          <ac:chgData name="琪钰 庄" userId="52210a574f349aef" providerId="LiveId" clId="{473F277E-3084-0745-A07E-8B7AC64973C0}" dt="2024-11-12T03:41:59.109" v="4484" actId="478"/>
          <ac:spMkLst>
            <pc:docMk/>
            <pc:sldMk cId="145484125" sldId="267"/>
            <ac:spMk id="28" creationId="{F9BB8FA5-519E-AAF2-47B9-150F46F51126}"/>
          </ac:spMkLst>
        </pc:spChg>
        <pc:spChg chg="del">
          <ac:chgData name="琪钰 庄" userId="52210a574f349aef" providerId="LiveId" clId="{473F277E-3084-0745-A07E-8B7AC64973C0}" dt="2024-11-12T03:41:59.109" v="4484" actId="478"/>
          <ac:spMkLst>
            <pc:docMk/>
            <pc:sldMk cId="145484125" sldId="267"/>
            <ac:spMk id="29" creationId="{A9299E9B-3FD0-2FE4-9B2E-F0E7BB518E1B}"/>
          </ac:spMkLst>
        </pc:spChg>
        <pc:spChg chg="del">
          <ac:chgData name="琪钰 庄" userId="52210a574f349aef" providerId="LiveId" clId="{473F277E-3084-0745-A07E-8B7AC64973C0}" dt="2024-11-12T03:41:59.109" v="4484" actId="478"/>
          <ac:spMkLst>
            <pc:docMk/>
            <pc:sldMk cId="145484125" sldId="267"/>
            <ac:spMk id="30" creationId="{4E7B9BE3-CCBC-AE71-0495-4946105C1206}"/>
          </ac:spMkLst>
        </pc:spChg>
        <pc:spChg chg="del">
          <ac:chgData name="琪钰 庄" userId="52210a574f349aef" providerId="LiveId" clId="{473F277E-3084-0745-A07E-8B7AC64973C0}" dt="2024-11-12T03:41:59.109" v="4484" actId="478"/>
          <ac:spMkLst>
            <pc:docMk/>
            <pc:sldMk cId="145484125" sldId="267"/>
            <ac:spMk id="31" creationId="{D15EEF7E-FC2A-8EBA-90AB-271952BB713A}"/>
          </ac:spMkLst>
        </pc:spChg>
        <pc:spChg chg="del">
          <ac:chgData name="琪钰 庄" userId="52210a574f349aef" providerId="LiveId" clId="{473F277E-3084-0745-A07E-8B7AC64973C0}" dt="2024-11-12T03:41:59.109" v="4484" actId="478"/>
          <ac:spMkLst>
            <pc:docMk/>
            <pc:sldMk cId="145484125" sldId="267"/>
            <ac:spMk id="32" creationId="{70CCC009-3EFA-0930-4EDF-EFB067547732}"/>
          </ac:spMkLst>
        </pc:spChg>
        <pc:spChg chg="del">
          <ac:chgData name="琪钰 庄" userId="52210a574f349aef" providerId="LiveId" clId="{473F277E-3084-0745-A07E-8B7AC64973C0}" dt="2024-11-12T03:41:59.109" v="4484" actId="478"/>
          <ac:spMkLst>
            <pc:docMk/>
            <pc:sldMk cId="145484125" sldId="267"/>
            <ac:spMk id="33" creationId="{FB7378C3-B7C9-1CAD-B453-E5CABB41583C}"/>
          </ac:spMkLst>
        </pc:spChg>
        <pc:spChg chg="del">
          <ac:chgData name="琪钰 庄" userId="52210a574f349aef" providerId="LiveId" clId="{473F277E-3084-0745-A07E-8B7AC64973C0}" dt="2024-11-12T03:41:59.109" v="4484" actId="478"/>
          <ac:spMkLst>
            <pc:docMk/>
            <pc:sldMk cId="145484125" sldId="267"/>
            <ac:spMk id="34" creationId="{62C65847-FEBF-7C9A-5280-76B1A015C6B8}"/>
          </ac:spMkLst>
        </pc:spChg>
        <pc:spChg chg="del">
          <ac:chgData name="琪钰 庄" userId="52210a574f349aef" providerId="LiveId" clId="{473F277E-3084-0745-A07E-8B7AC64973C0}" dt="2024-11-12T03:41:59.109" v="4484" actId="478"/>
          <ac:spMkLst>
            <pc:docMk/>
            <pc:sldMk cId="145484125" sldId="267"/>
            <ac:spMk id="35" creationId="{3971650F-1177-8FC2-B5B3-B816AF6C5A03}"/>
          </ac:spMkLst>
        </pc:spChg>
        <pc:spChg chg="del">
          <ac:chgData name="琪钰 庄" userId="52210a574f349aef" providerId="LiveId" clId="{473F277E-3084-0745-A07E-8B7AC64973C0}" dt="2024-11-12T03:41:59.109" v="4484" actId="478"/>
          <ac:spMkLst>
            <pc:docMk/>
            <pc:sldMk cId="145484125" sldId="267"/>
            <ac:spMk id="36" creationId="{B9A871FB-01C4-3784-7372-A27A8871BC07}"/>
          </ac:spMkLst>
        </pc:spChg>
        <pc:spChg chg="del">
          <ac:chgData name="琪钰 庄" userId="52210a574f349aef" providerId="LiveId" clId="{473F277E-3084-0745-A07E-8B7AC64973C0}" dt="2024-11-12T03:41:59.109" v="4484" actId="478"/>
          <ac:spMkLst>
            <pc:docMk/>
            <pc:sldMk cId="145484125" sldId="267"/>
            <ac:spMk id="37" creationId="{E5322887-01C9-B757-5DE6-9EF1CE6307CA}"/>
          </ac:spMkLst>
        </pc:spChg>
        <pc:spChg chg="del">
          <ac:chgData name="琪钰 庄" userId="52210a574f349aef" providerId="LiveId" clId="{473F277E-3084-0745-A07E-8B7AC64973C0}" dt="2024-11-12T03:41:59.109" v="4484" actId="478"/>
          <ac:spMkLst>
            <pc:docMk/>
            <pc:sldMk cId="145484125" sldId="267"/>
            <ac:spMk id="38" creationId="{2C9487F2-6CDA-8289-8785-252EE91F97E6}"/>
          </ac:spMkLst>
        </pc:spChg>
        <pc:spChg chg="del">
          <ac:chgData name="琪钰 庄" userId="52210a574f349aef" providerId="LiveId" clId="{473F277E-3084-0745-A07E-8B7AC64973C0}" dt="2024-11-12T03:41:59.109" v="4484" actId="478"/>
          <ac:spMkLst>
            <pc:docMk/>
            <pc:sldMk cId="145484125" sldId="267"/>
            <ac:spMk id="39" creationId="{FA6FA26A-F06E-DE5C-820D-E8BBBF1A7521}"/>
          </ac:spMkLst>
        </pc:spChg>
        <pc:spChg chg="del">
          <ac:chgData name="琪钰 庄" userId="52210a574f349aef" providerId="LiveId" clId="{473F277E-3084-0745-A07E-8B7AC64973C0}" dt="2024-11-12T03:41:59.109" v="4484" actId="478"/>
          <ac:spMkLst>
            <pc:docMk/>
            <pc:sldMk cId="145484125" sldId="267"/>
            <ac:spMk id="46" creationId="{76B75FE7-557C-2DCB-30D7-4D4899F25CE9}"/>
          </ac:spMkLst>
        </pc:spChg>
        <pc:spChg chg="del">
          <ac:chgData name="琪钰 庄" userId="52210a574f349aef" providerId="LiveId" clId="{473F277E-3084-0745-A07E-8B7AC64973C0}" dt="2024-11-12T03:41:59.109" v="4484" actId="478"/>
          <ac:spMkLst>
            <pc:docMk/>
            <pc:sldMk cId="145484125" sldId="267"/>
            <ac:spMk id="47" creationId="{57157191-A4E2-6D46-10D5-9031A648FAEF}"/>
          </ac:spMkLst>
        </pc:spChg>
        <pc:spChg chg="del">
          <ac:chgData name="琪钰 庄" userId="52210a574f349aef" providerId="LiveId" clId="{473F277E-3084-0745-A07E-8B7AC64973C0}" dt="2024-11-12T03:41:59.109" v="4484" actId="478"/>
          <ac:spMkLst>
            <pc:docMk/>
            <pc:sldMk cId="145484125" sldId="267"/>
            <ac:spMk id="48" creationId="{678C69A8-BE94-0B9A-4AF9-847F0DD690EF}"/>
          </ac:spMkLst>
        </pc:spChg>
        <pc:spChg chg="del">
          <ac:chgData name="琪钰 庄" userId="52210a574f349aef" providerId="LiveId" clId="{473F277E-3084-0745-A07E-8B7AC64973C0}" dt="2024-11-12T03:41:59.109" v="4484" actId="478"/>
          <ac:spMkLst>
            <pc:docMk/>
            <pc:sldMk cId="145484125" sldId="267"/>
            <ac:spMk id="49" creationId="{E10B5C6D-A856-5884-B324-D7848D22EBBB}"/>
          </ac:spMkLst>
        </pc:spChg>
        <pc:spChg chg="del">
          <ac:chgData name="琪钰 庄" userId="52210a574f349aef" providerId="LiveId" clId="{473F277E-3084-0745-A07E-8B7AC64973C0}" dt="2024-11-12T03:41:59.109" v="4484" actId="478"/>
          <ac:spMkLst>
            <pc:docMk/>
            <pc:sldMk cId="145484125" sldId="267"/>
            <ac:spMk id="50" creationId="{782D38A2-D299-1A85-E252-3047139E7900}"/>
          </ac:spMkLst>
        </pc:spChg>
        <pc:spChg chg="del">
          <ac:chgData name="琪钰 庄" userId="52210a574f349aef" providerId="LiveId" clId="{473F277E-3084-0745-A07E-8B7AC64973C0}" dt="2024-11-12T03:41:59.109" v="4484" actId="478"/>
          <ac:spMkLst>
            <pc:docMk/>
            <pc:sldMk cId="145484125" sldId="267"/>
            <ac:spMk id="51" creationId="{8BFD392D-9088-A402-4031-42F06F8ADC61}"/>
          </ac:spMkLst>
        </pc:spChg>
        <pc:spChg chg="del">
          <ac:chgData name="琪钰 庄" userId="52210a574f349aef" providerId="LiveId" clId="{473F277E-3084-0745-A07E-8B7AC64973C0}" dt="2024-11-12T03:41:59.109" v="4484" actId="478"/>
          <ac:spMkLst>
            <pc:docMk/>
            <pc:sldMk cId="145484125" sldId="267"/>
            <ac:spMk id="52" creationId="{82A3394C-9E12-C2A3-BC43-95E3F2B049FF}"/>
          </ac:spMkLst>
        </pc:spChg>
        <pc:spChg chg="del">
          <ac:chgData name="琪钰 庄" userId="52210a574f349aef" providerId="LiveId" clId="{473F277E-3084-0745-A07E-8B7AC64973C0}" dt="2024-11-12T03:41:59.109" v="4484" actId="478"/>
          <ac:spMkLst>
            <pc:docMk/>
            <pc:sldMk cId="145484125" sldId="267"/>
            <ac:spMk id="53" creationId="{983A2D0E-00AC-CA50-D59F-5C3E59F337F0}"/>
          </ac:spMkLst>
        </pc:spChg>
        <pc:spChg chg="del">
          <ac:chgData name="琪钰 庄" userId="52210a574f349aef" providerId="LiveId" clId="{473F277E-3084-0745-A07E-8B7AC64973C0}" dt="2024-11-12T03:41:59.109" v="4484" actId="478"/>
          <ac:spMkLst>
            <pc:docMk/>
            <pc:sldMk cId="145484125" sldId="267"/>
            <ac:spMk id="54" creationId="{2DD7511B-02D4-67D9-EEFA-8959E261C0E8}"/>
          </ac:spMkLst>
        </pc:spChg>
        <pc:spChg chg="del">
          <ac:chgData name="琪钰 庄" userId="52210a574f349aef" providerId="LiveId" clId="{473F277E-3084-0745-A07E-8B7AC64973C0}" dt="2024-11-12T03:41:59.109" v="4484" actId="478"/>
          <ac:spMkLst>
            <pc:docMk/>
            <pc:sldMk cId="145484125" sldId="267"/>
            <ac:spMk id="55" creationId="{876700C5-BEF5-C809-3DEA-2ED55BF0ECDB}"/>
          </ac:spMkLst>
        </pc:spChg>
        <pc:spChg chg="del">
          <ac:chgData name="琪钰 庄" userId="52210a574f349aef" providerId="LiveId" clId="{473F277E-3084-0745-A07E-8B7AC64973C0}" dt="2024-11-12T03:41:59.109" v="4484" actId="478"/>
          <ac:spMkLst>
            <pc:docMk/>
            <pc:sldMk cId="145484125" sldId="267"/>
            <ac:spMk id="56" creationId="{84776734-3EF4-803D-1002-C542DBC8BCB7}"/>
          </ac:spMkLst>
        </pc:spChg>
        <pc:spChg chg="del">
          <ac:chgData name="琪钰 庄" userId="52210a574f349aef" providerId="LiveId" clId="{473F277E-3084-0745-A07E-8B7AC64973C0}" dt="2024-11-12T03:41:59.109" v="4484" actId="478"/>
          <ac:spMkLst>
            <pc:docMk/>
            <pc:sldMk cId="145484125" sldId="267"/>
            <ac:spMk id="57" creationId="{F0C0C75D-5C57-D000-439D-1D4763E753DE}"/>
          </ac:spMkLst>
        </pc:spChg>
        <pc:spChg chg="del">
          <ac:chgData name="琪钰 庄" userId="52210a574f349aef" providerId="LiveId" clId="{473F277E-3084-0745-A07E-8B7AC64973C0}" dt="2024-11-12T03:41:59.109" v="4484" actId="478"/>
          <ac:spMkLst>
            <pc:docMk/>
            <pc:sldMk cId="145484125" sldId="267"/>
            <ac:spMk id="64" creationId="{1B913970-3999-D204-0D5F-30D591F0727E}"/>
          </ac:spMkLst>
        </pc:spChg>
        <pc:spChg chg="del">
          <ac:chgData name="琪钰 庄" userId="52210a574f349aef" providerId="LiveId" clId="{473F277E-3084-0745-A07E-8B7AC64973C0}" dt="2024-11-12T03:41:59.109" v="4484" actId="478"/>
          <ac:spMkLst>
            <pc:docMk/>
            <pc:sldMk cId="145484125" sldId="267"/>
            <ac:spMk id="70" creationId="{8889583F-AABC-7DE4-FC42-162AAFA99CD4}"/>
          </ac:spMkLst>
        </pc:spChg>
        <pc:spChg chg="del">
          <ac:chgData name="琪钰 庄" userId="52210a574f349aef" providerId="LiveId" clId="{473F277E-3084-0745-A07E-8B7AC64973C0}" dt="2024-11-12T03:41:59.109" v="4484" actId="478"/>
          <ac:spMkLst>
            <pc:docMk/>
            <pc:sldMk cId="145484125" sldId="267"/>
            <ac:spMk id="71" creationId="{FB0DDD6C-EF3A-5AAE-2573-AB3846BA5608}"/>
          </ac:spMkLst>
        </pc:spChg>
        <pc:spChg chg="del">
          <ac:chgData name="琪钰 庄" userId="52210a574f349aef" providerId="LiveId" clId="{473F277E-3084-0745-A07E-8B7AC64973C0}" dt="2024-11-12T03:41:59.109" v="4484" actId="478"/>
          <ac:spMkLst>
            <pc:docMk/>
            <pc:sldMk cId="145484125" sldId="267"/>
            <ac:spMk id="72" creationId="{3110DF9B-A64E-EB8F-0444-35F4B5E40B5E}"/>
          </ac:spMkLst>
        </pc:spChg>
        <pc:spChg chg="del">
          <ac:chgData name="琪钰 庄" userId="52210a574f349aef" providerId="LiveId" clId="{473F277E-3084-0745-A07E-8B7AC64973C0}" dt="2024-11-12T03:41:59.109" v="4484" actId="478"/>
          <ac:spMkLst>
            <pc:docMk/>
            <pc:sldMk cId="145484125" sldId="267"/>
            <ac:spMk id="74" creationId="{FAD7FD32-0E47-153B-50CB-1326D7FF544B}"/>
          </ac:spMkLst>
        </pc:spChg>
        <pc:spChg chg="del">
          <ac:chgData name="琪钰 庄" userId="52210a574f349aef" providerId="LiveId" clId="{473F277E-3084-0745-A07E-8B7AC64973C0}" dt="2024-11-12T03:41:59.109" v="4484" actId="478"/>
          <ac:spMkLst>
            <pc:docMk/>
            <pc:sldMk cId="145484125" sldId="267"/>
            <ac:spMk id="75" creationId="{260C8FCB-AC18-AB7D-CC93-678422FC0610}"/>
          </ac:spMkLst>
        </pc:spChg>
        <pc:spChg chg="del">
          <ac:chgData name="琪钰 庄" userId="52210a574f349aef" providerId="LiveId" clId="{473F277E-3084-0745-A07E-8B7AC64973C0}" dt="2024-11-12T03:41:59.109" v="4484" actId="478"/>
          <ac:spMkLst>
            <pc:docMk/>
            <pc:sldMk cId="145484125" sldId="267"/>
            <ac:spMk id="76" creationId="{E9DE4E4E-BDB3-2226-AA2A-AFE3FC4A11AC}"/>
          </ac:spMkLst>
        </pc:spChg>
        <pc:spChg chg="del">
          <ac:chgData name="琪钰 庄" userId="52210a574f349aef" providerId="LiveId" clId="{473F277E-3084-0745-A07E-8B7AC64973C0}" dt="2024-11-12T03:41:59.109" v="4484" actId="478"/>
          <ac:spMkLst>
            <pc:docMk/>
            <pc:sldMk cId="145484125" sldId="267"/>
            <ac:spMk id="77" creationId="{0C7E3B53-B75C-224C-DE1E-9AF584CB87EB}"/>
          </ac:spMkLst>
        </pc:spChg>
        <pc:picChg chg="add mod">
          <ac:chgData name="琪钰 庄" userId="52210a574f349aef" providerId="LiveId" clId="{473F277E-3084-0745-A07E-8B7AC64973C0}" dt="2024-11-12T03:42:39.170" v="4499" actId="14100"/>
          <ac:picMkLst>
            <pc:docMk/>
            <pc:sldMk cId="145484125" sldId="267"/>
            <ac:picMk id="3" creationId="{47059A5D-9E7F-55D8-1DC1-25A142B4499D}"/>
          </ac:picMkLst>
        </pc:picChg>
        <pc:cxnChg chg="del">
          <ac:chgData name="琪钰 庄" userId="52210a574f349aef" providerId="LiveId" clId="{473F277E-3084-0745-A07E-8B7AC64973C0}" dt="2024-11-12T03:41:59.109" v="4484" actId="478"/>
          <ac:cxnSpMkLst>
            <pc:docMk/>
            <pc:sldMk cId="145484125" sldId="267"/>
            <ac:cxnSpMk id="66" creationId="{770741D3-8EC5-47A2-92FD-1B8945F2571D}"/>
          </ac:cxnSpMkLst>
        </pc:cxnChg>
      </pc:sldChg>
      <pc:sldChg chg="addSp modSp add mod">
        <pc:chgData name="琪钰 庄" userId="52210a574f349aef" providerId="LiveId" clId="{473F277E-3084-0745-A07E-8B7AC64973C0}" dt="2024-11-12T03:49:08.559" v="4528" actId="1076"/>
        <pc:sldMkLst>
          <pc:docMk/>
          <pc:sldMk cId="3952549078" sldId="268"/>
        </pc:sldMkLst>
        <pc:spChg chg="mod">
          <ac:chgData name="琪钰 庄" userId="52210a574f349aef" providerId="LiveId" clId="{473F277E-3084-0745-A07E-8B7AC64973C0}" dt="2024-11-12T03:48:50.934" v="4526" actId="20577"/>
          <ac:spMkLst>
            <pc:docMk/>
            <pc:sldMk cId="3952549078" sldId="268"/>
            <ac:spMk id="2" creationId="{58AE338A-BFC8-072A-35E6-DC7AA932527C}"/>
          </ac:spMkLst>
        </pc:spChg>
        <pc:picChg chg="add mod">
          <ac:chgData name="琪钰 庄" userId="52210a574f349aef" providerId="LiveId" clId="{473F277E-3084-0745-A07E-8B7AC64973C0}" dt="2024-11-12T03:48:47.678" v="4525" actId="1076"/>
          <ac:picMkLst>
            <pc:docMk/>
            <pc:sldMk cId="3952549078" sldId="268"/>
            <ac:picMk id="4" creationId="{E664DE55-FEDA-758D-6075-7088433C61FF}"/>
          </ac:picMkLst>
        </pc:picChg>
        <pc:picChg chg="add mod">
          <ac:chgData name="琪钰 庄" userId="52210a574f349aef" providerId="LiveId" clId="{473F277E-3084-0745-A07E-8B7AC64973C0}" dt="2024-11-12T03:49:08.559" v="4528" actId="1076"/>
          <ac:picMkLst>
            <pc:docMk/>
            <pc:sldMk cId="3952549078" sldId="268"/>
            <ac:picMk id="5" creationId="{4C9C28A2-1A7E-7275-4606-282D8289C5C0}"/>
          </ac:picMkLst>
        </pc:picChg>
      </pc:sldChg>
      <pc:sldChg chg="modSp add mod modNotesTx">
        <pc:chgData name="琪钰 庄" userId="52210a574f349aef" providerId="LiveId" clId="{473F277E-3084-0745-A07E-8B7AC64973C0}" dt="2024-11-13T08:52:38.414" v="6185" actId="20577"/>
        <pc:sldMkLst>
          <pc:docMk/>
          <pc:sldMk cId="2487061242" sldId="269"/>
        </pc:sldMkLst>
        <pc:spChg chg="mod">
          <ac:chgData name="琪钰 庄" userId="52210a574f349aef" providerId="LiveId" clId="{473F277E-3084-0745-A07E-8B7AC64973C0}" dt="2024-11-13T07:35:31.302" v="5098" actId="20577"/>
          <ac:spMkLst>
            <pc:docMk/>
            <pc:sldMk cId="2487061242" sldId="269"/>
            <ac:spMk id="2" creationId="{B9F82B90-2DA8-06C3-F1F2-D7E2BF5C5089}"/>
          </ac:spMkLst>
        </pc:spChg>
        <pc:spChg chg="mod">
          <ac:chgData name="琪钰 庄" userId="52210a574f349aef" providerId="LiveId" clId="{473F277E-3084-0745-A07E-8B7AC64973C0}" dt="2024-11-13T08:51:18.820" v="6037"/>
          <ac:spMkLst>
            <pc:docMk/>
            <pc:sldMk cId="2487061242" sldId="269"/>
            <ac:spMk id="6" creationId="{B174838C-34C6-9B5B-2849-320C4EA87F0F}"/>
          </ac:spMkLst>
        </pc:spChg>
      </pc:sldChg>
      <pc:sldChg chg="addSp delSp modSp add mod">
        <pc:chgData name="琪钰 庄" userId="52210a574f349aef" providerId="LiveId" clId="{473F277E-3084-0745-A07E-8B7AC64973C0}" dt="2024-11-14T01:30:31.629" v="6322" actId="478"/>
        <pc:sldMkLst>
          <pc:docMk/>
          <pc:sldMk cId="3034825685" sldId="270"/>
        </pc:sldMkLst>
        <pc:spChg chg="mod">
          <ac:chgData name="琪钰 庄" userId="52210a574f349aef" providerId="LiveId" clId="{473F277E-3084-0745-A07E-8B7AC64973C0}" dt="2024-11-13T14:27:26.493" v="6253" actId="20577"/>
          <ac:spMkLst>
            <pc:docMk/>
            <pc:sldMk cId="3034825685" sldId="270"/>
            <ac:spMk id="2" creationId="{B9F82B90-2DA8-06C3-F1F2-D7E2BF5C5089}"/>
          </ac:spMkLst>
        </pc:spChg>
        <pc:spChg chg="add mod">
          <ac:chgData name="琪钰 庄" userId="52210a574f349aef" providerId="LiveId" clId="{473F277E-3084-0745-A07E-8B7AC64973C0}" dt="2024-11-14T01:29:09.924" v="6265" actId="1076"/>
          <ac:spMkLst>
            <pc:docMk/>
            <pc:sldMk cId="3034825685" sldId="270"/>
            <ac:spMk id="3" creationId="{2C2E7991-965D-E305-A2C7-104FE5641D89}"/>
          </ac:spMkLst>
        </pc:spChg>
        <pc:spChg chg="add mod">
          <ac:chgData name="琪钰 庄" userId="52210a574f349aef" providerId="LiveId" clId="{473F277E-3084-0745-A07E-8B7AC64973C0}" dt="2024-11-14T01:29:09.924" v="6265" actId="1076"/>
          <ac:spMkLst>
            <pc:docMk/>
            <pc:sldMk cId="3034825685" sldId="270"/>
            <ac:spMk id="4" creationId="{9DEDDC96-D51D-DCD7-1B01-C53D566CDD2A}"/>
          </ac:spMkLst>
        </pc:spChg>
        <pc:spChg chg="add mod">
          <ac:chgData name="琪钰 庄" userId="52210a574f349aef" providerId="LiveId" clId="{473F277E-3084-0745-A07E-8B7AC64973C0}" dt="2024-11-14T01:29:09.924" v="6265" actId="1076"/>
          <ac:spMkLst>
            <pc:docMk/>
            <pc:sldMk cId="3034825685" sldId="270"/>
            <ac:spMk id="5" creationId="{B9B7C6F5-4F45-E6A8-C583-88FAECB0A4FE}"/>
          </ac:spMkLst>
        </pc:spChg>
        <pc:spChg chg="del mod">
          <ac:chgData name="琪钰 庄" userId="52210a574f349aef" providerId="LiveId" clId="{473F277E-3084-0745-A07E-8B7AC64973C0}" dt="2024-11-14T01:28:56.801" v="6263" actId="478"/>
          <ac:spMkLst>
            <pc:docMk/>
            <pc:sldMk cId="3034825685" sldId="270"/>
            <ac:spMk id="6" creationId="{B174838C-34C6-9B5B-2849-320C4EA87F0F}"/>
          </ac:spMkLst>
        </pc:spChg>
        <pc:spChg chg="add mod">
          <ac:chgData name="琪钰 庄" userId="52210a574f349aef" providerId="LiveId" clId="{473F277E-3084-0745-A07E-8B7AC64973C0}" dt="2024-11-14T01:29:09.924" v="6265" actId="1076"/>
          <ac:spMkLst>
            <pc:docMk/>
            <pc:sldMk cId="3034825685" sldId="270"/>
            <ac:spMk id="7" creationId="{A20F6BD6-108D-F236-8DB2-7F8B947AF97A}"/>
          </ac:spMkLst>
        </pc:spChg>
        <pc:spChg chg="add mod">
          <ac:chgData name="琪钰 庄" userId="52210a574f349aef" providerId="LiveId" clId="{473F277E-3084-0745-A07E-8B7AC64973C0}" dt="2024-11-14T01:29:35.774" v="6278" actId="20577"/>
          <ac:spMkLst>
            <pc:docMk/>
            <pc:sldMk cId="3034825685" sldId="270"/>
            <ac:spMk id="9" creationId="{51C4D9B3-E1AD-2159-763D-57870E85750B}"/>
          </ac:spMkLst>
        </pc:spChg>
        <pc:spChg chg="add del mod">
          <ac:chgData name="琪钰 庄" userId="52210a574f349aef" providerId="LiveId" clId="{473F277E-3084-0745-A07E-8B7AC64973C0}" dt="2024-11-14T01:30:31.629" v="6322" actId="478"/>
          <ac:spMkLst>
            <pc:docMk/>
            <pc:sldMk cId="3034825685" sldId="270"/>
            <ac:spMk id="13" creationId="{38B049EE-FE6C-3C00-0707-EC47695FCFCB}"/>
          </ac:spMkLst>
        </pc:spChg>
        <pc:spChg chg="add mod">
          <ac:chgData name="琪钰 庄" userId="52210a574f349aef" providerId="LiveId" clId="{473F277E-3084-0745-A07E-8B7AC64973C0}" dt="2024-11-14T01:30:03.316" v="6302" actId="1076"/>
          <ac:spMkLst>
            <pc:docMk/>
            <pc:sldMk cId="3034825685" sldId="270"/>
            <ac:spMk id="15" creationId="{A0590B7F-D5A7-2BD6-EF49-A3CCA14AB9B2}"/>
          </ac:spMkLst>
        </pc:spChg>
        <pc:spChg chg="add mod">
          <ac:chgData name="琪钰 庄" userId="52210a574f349aef" providerId="LiveId" clId="{473F277E-3084-0745-A07E-8B7AC64973C0}" dt="2024-11-14T01:30:20.565" v="6321" actId="20577"/>
          <ac:spMkLst>
            <pc:docMk/>
            <pc:sldMk cId="3034825685" sldId="270"/>
            <ac:spMk id="16" creationId="{4EE0E1F0-FE3A-3BE2-E33A-265322519D48}"/>
          </ac:spMkLst>
        </pc:spChg>
        <pc:cxnChg chg="add mod">
          <ac:chgData name="琪钰 庄" userId="52210a574f349aef" providerId="LiveId" clId="{473F277E-3084-0745-A07E-8B7AC64973C0}" dt="2024-11-14T01:29:14.385" v="6266" actId="1076"/>
          <ac:cxnSpMkLst>
            <pc:docMk/>
            <pc:sldMk cId="3034825685" sldId="270"/>
            <ac:cxnSpMk id="8" creationId="{8B22E878-7443-0D1C-3218-73E4EDD36324}"/>
          </ac:cxnSpMkLst>
        </pc:cxnChg>
        <pc:cxnChg chg="add mod">
          <ac:chgData name="琪钰 庄" userId="52210a574f349aef" providerId="LiveId" clId="{473F277E-3084-0745-A07E-8B7AC64973C0}" dt="2024-11-14T01:29:09.924" v="6265" actId="1076"/>
          <ac:cxnSpMkLst>
            <pc:docMk/>
            <pc:sldMk cId="3034825685" sldId="270"/>
            <ac:cxnSpMk id="10" creationId="{8181DF14-03E3-EDCC-F130-67DBDDDD2510}"/>
          </ac:cxnSpMkLst>
        </pc:cxnChg>
        <pc:cxnChg chg="add mod">
          <ac:chgData name="琪钰 庄" userId="52210a574f349aef" providerId="LiveId" clId="{473F277E-3084-0745-A07E-8B7AC64973C0}" dt="2024-11-14T01:29:09.924" v="6265" actId="1076"/>
          <ac:cxnSpMkLst>
            <pc:docMk/>
            <pc:sldMk cId="3034825685" sldId="270"/>
            <ac:cxnSpMk id="11" creationId="{69D7BD74-7654-497C-DA60-1D082A117E10}"/>
          </ac:cxnSpMkLst>
        </pc:cxnChg>
        <pc:cxnChg chg="add mod">
          <ac:chgData name="琪钰 庄" userId="52210a574f349aef" providerId="LiveId" clId="{473F277E-3084-0745-A07E-8B7AC64973C0}" dt="2024-11-14T01:29:09.924" v="6265" actId="1076"/>
          <ac:cxnSpMkLst>
            <pc:docMk/>
            <pc:sldMk cId="3034825685" sldId="270"/>
            <ac:cxnSpMk id="12" creationId="{7610FDED-335A-1A5D-5806-79A64D156EB0}"/>
          </ac:cxnSpMkLst>
        </pc:cxnChg>
        <pc:cxnChg chg="add mod">
          <ac:chgData name="琪钰 庄" userId="52210a574f349aef" providerId="LiveId" clId="{473F277E-3084-0745-A07E-8B7AC64973C0}" dt="2024-11-14T01:30:07.844" v="6305" actId="1036"/>
          <ac:cxnSpMkLst>
            <pc:docMk/>
            <pc:sldMk cId="3034825685" sldId="270"/>
            <ac:cxnSpMk id="14" creationId="{F5BBDCE1-DBBC-7AF8-9909-54273DF22B59}"/>
          </ac:cxnSpMkLst>
        </pc:cxnChg>
      </pc:sldChg>
      <pc:sldChg chg="addSp delSp modSp add mod modNotesTx">
        <pc:chgData name="琪钰 庄" userId="52210a574f349aef" providerId="LiveId" clId="{473F277E-3084-0745-A07E-8B7AC64973C0}" dt="2024-11-14T07:27:18.796" v="7992" actId="1035"/>
        <pc:sldMkLst>
          <pc:docMk/>
          <pc:sldMk cId="2336212719" sldId="271"/>
        </pc:sldMkLst>
        <pc:spChg chg="mod">
          <ac:chgData name="琪钰 庄" userId="52210a574f349aef" providerId="LiveId" clId="{473F277E-3084-0745-A07E-8B7AC64973C0}" dt="2024-11-14T07:19:37.175" v="7841" actId="1076"/>
          <ac:spMkLst>
            <pc:docMk/>
            <pc:sldMk cId="2336212719" sldId="271"/>
            <ac:spMk id="2" creationId="{B9F82B90-2DA8-06C3-F1F2-D7E2BF5C5089}"/>
          </ac:spMkLst>
        </pc:spChg>
        <pc:spChg chg="add del">
          <ac:chgData name="琪钰 庄" userId="52210a574f349aef" providerId="LiveId" clId="{473F277E-3084-0745-A07E-8B7AC64973C0}" dt="2024-11-14T06:55:43.549" v="7574" actId="11529"/>
          <ac:spMkLst>
            <pc:docMk/>
            <pc:sldMk cId="2336212719" sldId="271"/>
            <ac:spMk id="3" creationId="{78C83CE0-8A79-905E-6DFC-D48F1542180F}"/>
          </ac:spMkLst>
        </pc:spChg>
        <pc:spChg chg="add mod">
          <ac:chgData name="琪钰 庄" userId="52210a574f349aef" providerId="LiveId" clId="{473F277E-3084-0745-A07E-8B7AC64973C0}" dt="2024-11-14T07:19:59.630" v="7862" actId="1035"/>
          <ac:spMkLst>
            <pc:docMk/>
            <pc:sldMk cId="2336212719" sldId="271"/>
            <ac:spMk id="4" creationId="{41144722-E7A0-4812-339F-4145202B578A}"/>
          </ac:spMkLst>
        </pc:spChg>
        <pc:spChg chg="add mod">
          <ac:chgData name="琪钰 庄" userId="52210a574f349aef" providerId="LiveId" clId="{473F277E-3084-0745-A07E-8B7AC64973C0}" dt="2024-11-14T07:19:59.630" v="7862" actId="1035"/>
          <ac:spMkLst>
            <pc:docMk/>
            <pc:sldMk cId="2336212719" sldId="271"/>
            <ac:spMk id="5" creationId="{F27F6D9B-8050-D945-6004-297B14457406}"/>
          </ac:spMkLst>
        </pc:spChg>
        <pc:spChg chg="del">
          <ac:chgData name="琪钰 庄" userId="52210a574f349aef" providerId="LiveId" clId="{473F277E-3084-0745-A07E-8B7AC64973C0}" dt="2024-11-14T06:49:28.848" v="7488" actId="478"/>
          <ac:spMkLst>
            <pc:docMk/>
            <pc:sldMk cId="2336212719" sldId="271"/>
            <ac:spMk id="6" creationId="{B174838C-34C6-9B5B-2849-320C4EA87F0F}"/>
          </ac:spMkLst>
        </pc:spChg>
        <pc:spChg chg="add mod">
          <ac:chgData name="琪钰 庄" userId="52210a574f349aef" providerId="LiveId" clId="{473F277E-3084-0745-A07E-8B7AC64973C0}" dt="2024-11-14T07:19:59.630" v="7862" actId="1035"/>
          <ac:spMkLst>
            <pc:docMk/>
            <pc:sldMk cId="2336212719" sldId="271"/>
            <ac:spMk id="7" creationId="{0FFC805D-9E22-807E-ECD2-B44F4FF0EBCB}"/>
          </ac:spMkLst>
        </pc:spChg>
        <pc:spChg chg="add mod">
          <ac:chgData name="琪钰 庄" userId="52210a574f349aef" providerId="LiveId" clId="{473F277E-3084-0745-A07E-8B7AC64973C0}" dt="2024-11-14T07:19:59.630" v="7862" actId="1035"/>
          <ac:spMkLst>
            <pc:docMk/>
            <pc:sldMk cId="2336212719" sldId="271"/>
            <ac:spMk id="8" creationId="{3D0B7A23-FD9A-9EE5-22BF-AF630795717F}"/>
          </ac:spMkLst>
        </pc:spChg>
        <pc:spChg chg="add mod">
          <ac:chgData name="琪钰 庄" userId="52210a574f349aef" providerId="LiveId" clId="{473F277E-3084-0745-A07E-8B7AC64973C0}" dt="2024-11-14T07:19:59.630" v="7862" actId="1035"/>
          <ac:spMkLst>
            <pc:docMk/>
            <pc:sldMk cId="2336212719" sldId="271"/>
            <ac:spMk id="9" creationId="{AA12317D-C843-1915-5F47-4E215B40A0D6}"/>
          </ac:spMkLst>
        </pc:spChg>
        <pc:spChg chg="add mod">
          <ac:chgData name="琪钰 庄" userId="52210a574f349aef" providerId="LiveId" clId="{473F277E-3084-0745-A07E-8B7AC64973C0}" dt="2024-11-14T07:19:59.630" v="7862" actId="1035"/>
          <ac:spMkLst>
            <pc:docMk/>
            <pc:sldMk cId="2336212719" sldId="271"/>
            <ac:spMk id="10" creationId="{8DCB0984-E1C1-60F1-2E5C-02B04F703B39}"/>
          </ac:spMkLst>
        </pc:spChg>
        <pc:spChg chg="add mod">
          <ac:chgData name="琪钰 庄" userId="52210a574f349aef" providerId="LiveId" clId="{473F277E-3084-0745-A07E-8B7AC64973C0}" dt="2024-11-14T07:19:59.630" v="7862" actId="1035"/>
          <ac:spMkLst>
            <pc:docMk/>
            <pc:sldMk cId="2336212719" sldId="271"/>
            <ac:spMk id="11" creationId="{FF1DD2D3-71A8-6DD3-CD27-617D9FCBB33D}"/>
          </ac:spMkLst>
        </pc:spChg>
        <pc:spChg chg="add mod">
          <ac:chgData name="琪钰 庄" userId="52210a574f349aef" providerId="LiveId" clId="{473F277E-3084-0745-A07E-8B7AC64973C0}" dt="2024-11-14T07:19:59.630" v="7862" actId="1035"/>
          <ac:spMkLst>
            <pc:docMk/>
            <pc:sldMk cId="2336212719" sldId="271"/>
            <ac:spMk id="12" creationId="{A30A99A1-1B11-4BB1-62FA-D2A8527FC88C}"/>
          </ac:spMkLst>
        </pc:spChg>
        <pc:spChg chg="add mod">
          <ac:chgData name="琪钰 庄" userId="52210a574f349aef" providerId="LiveId" clId="{473F277E-3084-0745-A07E-8B7AC64973C0}" dt="2024-11-14T07:19:59.630" v="7862" actId="1035"/>
          <ac:spMkLst>
            <pc:docMk/>
            <pc:sldMk cId="2336212719" sldId="271"/>
            <ac:spMk id="13" creationId="{6AA95CA3-BE33-7063-8D83-15FA0494FC72}"/>
          </ac:spMkLst>
        </pc:spChg>
        <pc:spChg chg="add mod">
          <ac:chgData name="琪钰 庄" userId="52210a574f349aef" providerId="LiveId" clId="{473F277E-3084-0745-A07E-8B7AC64973C0}" dt="2024-11-14T07:19:59.630" v="7862" actId="1035"/>
          <ac:spMkLst>
            <pc:docMk/>
            <pc:sldMk cId="2336212719" sldId="271"/>
            <ac:spMk id="14" creationId="{DFA7CA0F-EA87-65C8-5BC6-8D03662B9A4A}"/>
          </ac:spMkLst>
        </pc:spChg>
        <pc:spChg chg="add mod">
          <ac:chgData name="琪钰 庄" userId="52210a574f349aef" providerId="LiveId" clId="{473F277E-3084-0745-A07E-8B7AC64973C0}" dt="2024-11-14T07:19:59.630" v="7862" actId="1035"/>
          <ac:spMkLst>
            <pc:docMk/>
            <pc:sldMk cId="2336212719" sldId="271"/>
            <ac:spMk id="15" creationId="{7F0BA431-CB1C-215A-0C14-11DCEAE972E6}"/>
          </ac:spMkLst>
        </pc:spChg>
        <pc:spChg chg="add mod">
          <ac:chgData name="琪钰 庄" userId="52210a574f349aef" providerId="LiveId" clId="{473F277E-3084-0745-A07E-8B7AC64973C0}" dt="2024-11-14T07:19:59.630" v="7862" actId="1035"/>
          <ac:spMkLst>
            <pc:docMk/>
            <pc:sldMk cId="2336212719" sldId="271"/>
            <ac:spMk id="16" creationId="{4E00473E-48CF-6A3D-53BA-6B37C1A82687}"/>
          </ac:spMkLst>
        </pc:spChg>
        <pc:spChg chg="add mod">
          <ac:chgData name="琪钰 庄" userId="52210a574f349aef" providerId="LiveId" clId="{473F277E-3084-0745-A07E-8B7AC64973C0}" dt="2024-11-14T07:03:03.919" v="7751" actId="113"/>
          <ac:spMkLst>
            <pc:docMk/>
            <pc:sldMk cId="2336212719" sldId="271"/>
            <ac:spMk id="20" creationId="{BDDAAABB-8DED-244A-AFA1-C5F5C2BD739B}"/>
          </ac:spMkLst>
        </pc:spChg>
        <pc:spChg chg="add mod">
          <ac:chgData name="琪钰 庄" userId="52210a574f349aef" providerId="LiveId" clId="{473F277E-3084-0745-A07E-8B7AC64973C0}" dt="2024-11-14T07:19:59.630" v="7862" actId="1035"/>
          <ac:spMkLst>
            <pc:docMk/>
            <pc:sldMk cId="2336212719" sldId="271"/>
            <ac:spMk id="21" creationId="{960C3E3C-5727-84F8-8E48-830A24C4DE70}"/>
          </ac:spMkLst>
        </pc:spChg>
        <pc:spChg chg="add mod">
          <ac:chgData name="琪钰 庄" userId="52210a574f349aef" providerId="LiveId" clId="{473F277E-3084-0745-A07E-8B7AC64973C0}" dt="2024-11-14T07:27:02.143" v="7984" actId="2085"/>
          <ac:spMkLst>
            <pc:docMk/>
            <pc:sldMk cId="2336212719" sldId="271"/>
            <ac:spMk id="22" creationId="{00E29ABA-4D48-EDD7-08DD-483677F8F882}"/>
          </ac:spMkLst>
        </pc:spChg>
        <pc:spChg chg="add mod">
          <ac:chgData name="琪钰 庄" userId="52210a574f349aef" providerId="LiveId" clId="{473F277E-3084-0745-A07E-8B7AC64973C0}" dt="2024-11-14T07:27:02.143" v="7984" actId="2085"/>
          <ac:spMkLst>
            <pc:docMk/>
            <pc:sldMk cId="2336212719" sldId="271"/>
            <ac:spMk id="23" creationId="{F6FA2DC4-3309-6A51-D3C1-F6553556F1DA}"/>
          </ac:spMkLst>
        </pc:spChg>
        <pc:spChg chg="add mod">
          <ac:chgData name="琪钰 庄" userId="52210a574f349aef" providerId="LiveId" clId="{473F277E-3084-0745-A07E-8B7AC64973C0}" dt="2024-11-14T07:27:02.143" v="7984" actId="2085"/>
          <ac:spMkLst>
            <pc:docMk/>
            <pc:sldMk cId="2336212719" sldId="271"/>
            <ac:spMk id="24" creationId="{522D65E9-B6EC-B57A-E1AB-CC6ADEDEE1C4}"/>
          </ac:spMkLst>
        </pc:spChg>
        <pc:spChg chg="add mod">
          <ac:chgData name="琪钰 庄" userId="52210a574f349aef" providerId="LiveId" clId="{473F277E-3084-0745-A07E-8B7AC64973C0}" dt="2024-11-14T07:27:02.143" v="7984" actId="2085"/>
          <ac:spMkLst>
            <pc:docMk/>
            <pc:sldMk cId="2336212719" sldId="271"/>
            <ac:spMk id="25" creationId="{88F594D3-7623-FC8B-08C2-1CF0F1560AE0}"/>
          </ac:spMkLst>
        </pc:spChg>
        <pc:spChg chg="add del mod">
          <ac:chgData name="琪钰 庄" userId="52210a574f349aef" providerId="LiveId" clId="{473F277E-3084-0745-A07E-8B7AC64973C0}" dt="2024-11-14T07:16:57.953" v="7768" actId="478"/>
          <ac:spMkLst>
            <pc:docMk/>
            <pc:sldMk cId="2336212719" sldId="271"/>
            <ac:spMk id="26" creationId="{04DD9609-BE74-DDFE-21BB-85F8DA939EFC}"/>
          </ac:spMkLst>
        </pc:spChg>
        <pc:spChg chg="add mod">
          <ac:chgData name="琪钰 庄" userId="52210a574f349aef" providerId="LiveId" clId="{473F277E-3084-0745-A07E-8B7AC64973C0}" dt="2024-11-14T07:27:02.143" v="7984" actId="2085"/>
          <ac:spMkLst>
            <pc:docMk/>
            <pc:sldMk cId="2336212719" sldId="271"/>
            <ac:spMk id="27" creationId="{AE018422-0D90-68B2-2D10-531D8C995A7C}"/>
          </ac:spMkLst>
        </pc:spChg>
        <pc:spChg chg="add mod">
          <ac:chgData name="琪钰 庄" userId="52210a574f349aef" providerId="LiveId" clId="{473F277E-3084-0745-A07E-8B7AC64973C0}" dt="2024-11-14T07:20:05.063" v="7863" actId="1076"/>
          <ac:spMkLst>
            <pc:docMk/>
            <pc:sldMk cId="2336212719" sldId="271"/>
            <ac:spMk id="28" creationId="{FC6B7DF2-CF7B-0C74-ECCD-7D6D0075F2C3}"/>
          </ac:spMkLst>
        </pc:spChg>
        <pc:spChg chg="add mod">
          <ac:chgData name="琪钰 庄" userId="52210a574f349aef" providerId="LiveId" clId="{473F277E-3084-0745-A07E-8B7AC64973C0}" dt="2024-11-14T07:20:05.063" v="7863" actId="1076"/>
          <ac:spMkLst>
            <pc:docMk/>
            <pc:sldMk cId="2336212719" sldId="271"/>
            <ac:spMk id="29" creationId="{01F02C70-78CB-34A2-2795-FF6F9BEBAFFA}"/>
          </ac:spMkLst>
        </pc:spChg>
        <pc:spChg chg="add mod">
          <ac:chgData name="琪钰 庄" userId="52210a574f349aef" providerId="LiveId" clId="{473F277E-3084-0745-A07E-8B7AC64973C0}" dt="2024-11-14T07:20:05.063" v="7863" actId="1076"/>
          <ac:spMkLst>
            <pc:docMk/>
            <pc:sldMk cId="2336212719" sldId="271"/>
            <ac:spMk id="30" creationId="{22AB589D-76B7-8B88-B380-7A97CA8CE54A}"/>
          </ac:spMkLst>
        </pc:spChg>
        <pc:spChg chg="add mod">
          <ac:chgData name="琪钰 庄" userId="52210a574f349aef" providerId="LiveId" clId="{473F277E-3084-0745-A07E-8B7AC64973C0}" dt="2024-11-14T07:20:05.063" v="7863" actId="1076"/>
          <ac:spMkLst>
            <pc:docMk/>
            <pc:sldMk cId="2336212719" sldId="271"/>
            <ac:spMk id="31" creationId="{62E33D91-3696-D2AC-A34B-C29C158DCFB4}"/>
          </ac:spMkLst>
        </pc:spChg>
        <pc:spChg chg="add del mod">
          <ac:chgData name="琪钰 庄" userId="52210a574f349aef" providerId="LiveId" clId="{473F277E-3084-0745-A07E-8B7AC64973C0}" dt="2024-11-14T07:16:53.850" v="7767" actId="478"/>
          <ac:spMkLst>
            <pc:docMk/>
            <pc:sldMk cId="2336212719" sldId="271"/>
            <ac:spMk id="32" creationId="{B9CC0D9A-ACD8-0A18-05FB-BFEB992562ED}"/>
          </ac:spMkLst>
        </pc:spChg>
        <pc:spChg chg="add mod">
          <ac:chgData name="琪钰 庄" userId="52210a574f349aef" providerId="LiveId" clId="{473F277E-3084-0745-A07E-8B7AC64973C0}" dt="2024-11-14T07:20:05.063" v="7863" actId="1076"/>
          <ac:spMkLst>
            <pc:docMk/>
            <pc:sldMk cId="2336212719" sldId="271"/>
            <ac:spMk id="33" creationId="{3C6E243E-FCFD-B60C-A10B-49D97CB010FE}"/>
          </ac:spMkLst>
        </pc:spChg>
        <pc:spChg chg="add del mod">
          <ac:chgData name="琪钰 庄" userId="52210a574f349aef" providerId="LiveId" clId="{473F277E-3084-0745-A07E-8B7AC64973C0}" dt="2024-11-14T07:16:28.269" v="7765"/>
          <ac:spMkLst>
            <pc:docMk/>
            <pc:sldMk cId="2336212719" sldId="271"/>
            <ac:spMk id="34" creationId="{5FA6ECA9-2EBE-1298-634D-E70239FC9CD6}"/>
          </ac:spMkLst>
        </pc:spChg>
        <pc:spChg chg="add mod">
          <ac:chgData name="琪钰 庄" userId="52210a574f349aef" providerId="LiveId" clId="{473F277E-3084-0745-A07E-8B7AC64973C0}" dt="2024-11-14T07:27:02.143" v="7984" actId="2085"/>
          <ac:spMkLst>
            <pc:docMk/>
            <pc:sldMk cId="2336212719" sldId="271"/>
            <ac:spMk id="36" creationId="{D91A428C-31AD-81F2-2FF1-5E37D2ECCD81}"/>
          </ac:spMkLst>
        </pc:spChg>
        <pc:spChg chg="add del mod">
          <ac:chgData name="琪钰 庄" userId="52210a574f349aef" providerId="LiveId" clId="{473F277E-3084-0745-A07E-8B7AC64973C0}" dt="2024-11-14T07:27:06.324" v="7985" actId="478"/>
          <ac:spMkLst>
            <pc:docMk/>
            <pc:sldMk cId="2336212719" sldId="271"/>
            <ac:spMk id="37" creationId="{59C538C4-4F79-6C43-808A-BA65AD02CDDB}"/>
          </ac:spMkLst>
        </pc:spChg>
        <pc:spChg chg="add del mod">
          <ac:chgData name="琪钰 庄" userId="52210a574f349aef" providerId="LiveId" clId="{473F277E-3084-0745-A07E-8B7AC64973C0}" dt="2024-11-14T07:27:06.324" v="7985" actId="478"/>
          <ac:spMkLst>
            <pc:docMk/>
            <pc:sldMk cId="2336212719" sldId="271"/>
            <ac:spMk id="38" creationId="{FCA7CECC-B9F6-6D4A-5196-6495FE48643C}"/>
          </ac:spMkLst>
        </pc:spChg>
        <pc:spChg chg="add del mod">
          <ac:chgData name="琪钰 庄" userId="52210a574f349aef" providerId="LiveId" clId="{473F277E-3084-0745-A07E-8B7AC64973C0}" dt="2024-11-14T07:27:06.324" v="7985" actId="478"/>
          <ac:spMkLst>
            <pc:docMk/>
            <pc:sldMk cId="2336212719" sldId="271"/>
            <ac:spMk id="39" creationId="{5BCD2AD8-ACF7-C236-8468-1C7E8EBCDDB9}"/>
          </ac:spMkLst>
        </pc:spChg>
        <pc:spChg chg="add del mod">
          <ac:chgData name="琪钰 庄" userId="52210a574f349aef" providerId="LiveId" clId="{473F277E-3084-0745-A07E-8B7AC64973C0}" dt="2024-11-14T07:27:06.324" v="7985" actId="478"/>
          <ac:spMkLst>
            <pc:docMk/>
            <pc:sldMk cId="2336212719" sldId="271"/>
            <ac:spMk id="40" creationId="{E21DEF45-E1A4-2D6B-9D4C-AC13A136014F}"/>
          </ac:spMkLst>
        </pc:spChg>
        <pc:spChg chg="add del mod">
          <ac:chgData name="琪钰 庄" userId="52210a574f349aef" providerId="LiveId" clId="{473F277E-3084-0745-A07E-8B7AC64973C0}" dt="2024-11-14T07:27:06.324" v="7985" actId="478"/>
          <ac:spMkLst>
            <pc:docMk/>
            <pc:sldMk cId="2336212719" sldId="271"/>
            <ac:spMk id="41" creationId="{347B04D1-62EF-B296-BB68-6BC79E7A119B}"/>
          </ac:spMkLst>
        </pc:spChg>
        <pc:spChg chg="add mod">
          <ac:chgData name="琪钰 庄" userId="52210a574f349aef" providerId="LiveId" clId="{473F277E-3084-0745-A07E-8B7AC64973C0}" dt="2024-11-14T07:20:05.063" v="7863" actId="1076"/>
          <ac:spMkLst>
            <pc:docMk/>
            <pc:sldMk cId="2336212719" sldId="271"/>
            <ac:spMk id="42" creationId="{44DE67F0-95EA-350D-1F2D-8923AED1842C}"/>
          </ac:spMkLst>
        </pc:spChg>
        <pc:spChg chg="add mod">
          <ac:chgData name="琪钰 庄" userId="52210a574f349aef" providerId="LiveId" clId="{473F277E-3084-0745-A07E-8B7AC64973C0}" dt="2024-11-14T07:20:05.063" v="7863" actId="1076"/>
          <ac:spMkLst>
            <pc:docMk/>
            <pc:sldMk cId="2336212719" sldId="271"/>
            <ac:spMk id="43" creationId="{3E6A981B-E20A-F984-6F9F-4EE3D3AD64A6}"/>
          </ac:spMkLst>
        </pc:spChg>
        <pc:spChg chg="add mod">
          <ac:chgData name="琪钰 庄" userId="52210a574f349aef" providerId="LiveId" clId="{473F277E-3084-0745-A07E-8B7AC64973C0}" dt="2024-11-14T07:20:05.063" v="7863" actId="1076"/>
          <ac:spMkLst>
            <pc:docMk/>
            <pc:sldMk cId="2336212719" sldId="271"/>
            <ac:spMk id="44" creationId="{7A802E5D-4C9F-930E-5FB0-8B093AD2FBE8}"/>
          </ac:spMkLst>
        </pc:spChg>
        <pc:spChg chg="add mod">
          <ac:chgData name="琪钰 庄" userId="52210a574f349aef" providerId="LiveId" clId="{473F277E-3084-0745-A07E-8B7AC64973C0}" dt="2024-11-14T07:20:05.063" v="7863" actId="1076"/>
          <ac:spMkLst>
            <pc:docMk/>
            <pc:sldMk cId="2336212719" sldId="271"/>
            <ac:spMk id="45" creationId="{25E5E7BB-9B00-B339-D8E4-7D14FB485A14}"/>
          </ac:spMkLst>
        </pc:spChg>
        <pc:spChg chg="add mod">
          <ac:chgData name="琪钰 庄" userId="52210a574f349aef" providerId="LiveId" clId="{473F277E-3084-0745-A07E-8B7AC64973C0}" dt="2024-11-14T07:20:05.063" v="7863" actId="1076"/>
          <ac:spMkLst>
            <pc:docMk/>
            <pc:sldMk cId="2336212719" sldId="271"/>
            <ac:spMk id="46" creationId="{7A01036D-357A-9E31-744C-CF85E445713C}"/>
          </ac:spMkLst>
        </pc:spChg>
        <pc:spChg chg="add mod">
          <ac:chgData name="琪钰 庄" userId="52210a574f349aef" providerId="LiveId" clId="{473F277E-3084-0745-A07E-8B7AC64973C0}" dt="2024-11-14T07:27:18.796" v="7992" actId="1035"/>
          <ac:spMkLst>
            <pc:docMk/>
            <pc:sldMk cId="2336212719" sldId="271"/>
            <ac:spMk id="47" creationId="{7E6397EC-39FD-F00B-BF8B-E01DE789573D}"/>
          </ac:spMkLst>
        </pc:spChg>
        <pc:spChg chg="add del mod">
          <ac:chgData name="琪钰 庄" userId="52210a574f349aef" providerId="LiveId" clId="{473F277E-3084-0745-A07E-8B7AC64973C0}" dt="2024-11-14T07:20:06.188" v="7865"/>
          <ac:spMkLst>
            <pc:docMk/>
            <pc:sldMk cId="2336212719" sldId="271"/>
            <ac:spMk id="48" creationId="{D43969D9-4372-D9D0-935D-7914C8501E61}"/>
          </ac:spMkLst>
        </pc:spChg>
        <pc:spChg chg="add mod">
          <ac:chgData name="琪钰 庄" userId="52210a574f349aef" providerId="LiveId" clId="{473F277E-3084-0745-A07E-8B7AC64973C0}" dt="2024-11-14T07:20:30.194" v="7877" actId="13822"/>
          <ac:spMkLst>
            <pc:docMk/>
            <pc:sldMk cId="2336212719" sldId="271"/>
            <ac:spMk id="49" creationId="{44B4BA1B-2E60-2D59-0C39-1631B8167F01}"/>
          </ac:spMkLst>
        </pc:spChg>
        <pc:spChg chg="add mod">
          <ac:chgData name="琪钰 庄" userId="52210a574f349aef" providerId="LiveId" clId="{473F277E-3084-0745-A07E-8B7AC64973C0}" dt="2024-11-14T07:27:18.796" v="7992" actId="1035"/>
          <ac:spMkLst>
            <pc:docMk/>
            <pc:sldMk cId="2336212719" sldId="271"/>
            <ac:spMk id="50" creationId="{EF5E5963-0A23-CC14-8909-3E2DB9BB977B}"/>
          </ac:spMkLst>
        </pc:spChg>
        <pc:spChg chg="add mod">
          <ac:chgData name="琪钰 庄" userId="52210a574f349aef" providerId="LiveId" clId="{473F277E-3084-0745-A07E-8B7AC64973C0}" dt="2024-11-14T07:27:18.796" v="7992" actId="1035"/>
          <ac:spMkLst>
            <pc:docMk/>
            <pc:sldMk cId="2336212719" sldId="271"/>
            <ac:spMk id="51" creationId="{3964CE4D-9217-EE9F-FAAA-BFB7BBBC9C2F}"/>
          </ac:spMkLst>
        </pc:spChg>
        <pc:spChg chg="add mod">
          <ac:chgData name="琪钰 庄" userId="52210a574f349aef" providerId="LiveId" clId="{473F277E-3084-0745-A07E-8B7AC64973C0}" dt="2024-11-14T07:27:18.796" v="7992" actId="1035"/>
          <ac:spMkLst>
            <pc:docMk/>
            <pc:sldMk cId="2336212719" sldId="271"/>
            <ac:spMk id="52" creationId="{50545C53-A6FC-C24D-9A27-84E51C0A6591}"/>
          </ac:spMkLst>
        </pc:spChg>
        <pc:spChg chg="add mod">
          <ac:chgData name="琪钰 庄" userId="52210a574f349aef" providerId="LiveId" clId="{473F277E-3084-0745-A07E-8B7AC64973C0}" dt="2024-11-14T07:27:18.796" v="7992" actId="1035"/>
          <ac:spMkLst>
            <pc:docMk/>
            <pc:sldMk cId="2336212719" sldId="271"/>
            <ac:spMk id="53" creationId="{9F92B091-F1F9-5D80-1E18-DD7426A233A3}"/>
          </ac:spMkLst>
        </pc:spChg>
        <pc:spChg chg="add mod">
          <ac:chgData name="琪钰 庄" userId="52210a574f349aef" providerId="LiveId" clId="{473F277E-3084-0745-A07E-8B7AC64973C0}" dt="2024-11-14T07:27:18.796" v="7992" actId="1035"/>
          <ac:spMkLst>
            <pc:docMk/>
            <pc:sldMk cId="2336212719" sldId="271"/>
            <ac:spMk id="54" creationId="{15F25BB2-5B74-6C7E-6F02-0D2EB4E02A45}"/>
          </ac:spMkLst>
        </pc:spChg>
        <pc:cxnChg chg="add mod">
          <ac:chgData name="琪钰 庄" userId="52210a574f349aef" providerId="LiveId" clId="{473F277E-3084-0745-A07E-8B7AC64973C0}" dt="2024-11-14T07:19:59.630" v="7862" actId="1035"/>
          <ac:cxnSpMkLst>
            <pc:docMk/>
            <pc:sldMk cId="2336212719" sldId="271"/>
            <ac:cxnSpMk id="17" creationId="{F6BE1520-BBC0-CBE9-6B6C-FC999D95FEF4}"/>
          </ac:cxnSpMkLst>
        </pc:cxnChg>
      </pc:sldChg>
      <pc:sldChg chg="add del">
        <pc:chgData name="琪钰 庄" userId="52210a574f349aef" providerId="LiveId" clId="{473F277E-3084-0745-A07E-8B7AC64973C0}" dt="2024-11-13T03:36:08.630" v="4897" actId="2696"/>
        <pc:sldMkLst>
          <pc:docMk/>
          <pc:sldMk cId="1014844852" sldId="272"/>
        </pc:sldMkLst>
      </pc:sldChg>
      <pc:sldChg chg="addSp delSp modSp add mod">
        <pc:chgData name="琪钰 庄" userId="52210a574f349aef" providerId="LiveId" clId="{473F277E-3084-0745-A07E-8B7AC64973C0}" dt="2024-11-13T09:00:12.168" v="6209" actId="478"/>
        <pc:sldMkLst>
          <pc:docMk/>
          <pc:sldMk cId="3627772687" sldId="272"/>
        </pc:sldMkLst>
        <pc:spChg chg="add mod">
          <ac:chgData name="琪钰 庄" userId="52210a574f349aef" providerId="LiveId" clId="{473F277E-3084-0745-A07E-8B7AC64973C0}" dt="2024-11-13T03:37:37.458" v="4936" actId="207"/>
          <ac:spMkLst>
            <pc:docMk/>
            <pc:sldMk cId="3627772687" sldId="272"/>
            <ac:spMk id="6" creationId="{CCFB8FCC-5D0C-6AC6-A0AE-2EF81D2CF315}"/>
          </ac:spMkLst>
        </pc:spChg>
        <pc:spChg chg="add mod">
          <ac:chgData name="琪钰 庄" userId="52210a574f349aef" providerId="LiveId" clId="{473F277E-3084-0745-A07E-8B7AC64973C0}" dt="2024-11-13T03:39:18.577" v="4943" actId="207"/>
          <ac:spMkLst>
            <pc:docMk/>
            <pc:sldMk cId="3627772687" sldId="272"/>
            <ac:spMk id="17" creationId="{38A164FC-CB7D-4CD4-23DF-DE88C51F4FF8}"/>
          </ac:spMkLst>
        </pc:spChg>
        <pc:spChg chg="add del mod">
          <ac:chgData name="琪钰 庄" userId="52210a574f349aef" providerId="LiveId" clId="{473F277E-3084-0745-A07E-8B7AC64973C0}" dt="2024-11-13T09:00:10.245" v="6208" actId="478"/>
          <ac:spMkLst>
            <pc:docMk/>
            <pc:sldMk cId="3627772687" sldId="272"/>
            <ac:spMk id="19" creationId="{3179705B-F5CF-E422-14A5-BBD4E373713D}"/>
          </ac:spMkLst>
        </pc:spChg>
        <pc:cxnChg chg="add mod">
          <ac:chgData name="琪钰 庄" userId="52210a574f349aef" providerId="LiveId" clId="{473F277E-3084-0745-A07E-8B7AC64973C0}" dt="2024-11-13T03:38:22.263" v="4939" actId="14100"/>
          <ac:cxnSpMkLst>
            <pc:docMk/>
            <pc:sldMk cId="3627772687" sldId="272"/>
            <ac:cxnSpMk id="9" creationId="{9F1A1EAC-48ED-15E8-62DB-2BF72E8CFD91}"/>
          </ac:cxnSpMkLst>
        </pc:cxnChg>
        <pc:cxnChg chg="add del mod">
          <ac:chgData name="琪钰 庄" userId="52210a574f349aef" providerId="LiveId" clId="{473F277E-3084-0745-A07E-8B7AC64973C0}" dt="2024-11-13T09:00:12.168" v="6209" actId="478"/>
          <ac:cxnSpMkLst>
            <pc:docMk/>
            <pc:sldMk cId="3627772687" sldId="272"/>
            <ac:cxnSpMk id="20" creationId="{1148701B-9BF1-94C6-4400-337654770B75}"/>
          </ac:cxnSpMkLst>
        </pc:cxnChg>
      </pc:sldChg>
      <pc:sldChg chg="addSp modSp add mod">
        <pc:chgData name="琪钰 庄" userId="52210a574f349aef" providerId="LiveId" clId="{473F277E-3084-0745-A07E-8B7AC64973C0}" dt="2024-11-13T06:56:53.141" v="4958" actId="20577"/>
        <pc:sldMkLst>
          <pc:docMk/>
          <pc:sldMk cId="2337606946" sldId="273"/>
        </pc:sldMkLst>
        <pc:spChg chg="add mod">
          <ac:chgData name="琪钰 庄" userId="52210a574f349aef" providerId="LiveId" clId="{473F277E-3084-0745-A07E-8B7AC64973C0}" dt="2024-11-13T06:56:53.141" v="4958" actId="20577"/>
          <ac:spMkLst>
            <pc:docMk/>
            <pc:sldMk cId="2337606946" sldId="273"/>
            <ac:spMk id="13" creationId="{ED7C03C3-480C-7E14-BA63-852F161B1673}"/>
          </ac:spMkLst>
        </pc:spChg>
        <pc:cxnChg chg="add mod">
          <ac:chgData name="琪钰 庄" userId="52210a574f349aef" providerId="LiveId" clId="{473F277E-3084-0745-A07E-8B7AC64973C0}" dt="2024-11-13T06:56:48.362" v="4949" actId="14100"/>
          <ac:cxnSpMkLst>
            <pc:docMk/>
            <pc:sldMk cId="2337606946" sldId="273"/>
            <ac:cxnSpMk id="16" creationId="{48098674-E078-960B-BD15-E053BDB47D75}"/>
          </ac:cxnSpMkLst>
        </pc:cxnChg>
      </pc:sldChg>
      <pc:sldChg chg="addSp delSp modSp add mod">
        <pc:chgData name="琪钰 庄" userId="52210a574f349aef" providerId="LiveId" clId="{473F277E-3084-0745-A07E-8B7AC64973C0}" dt="2024-11-13T07:23:38.650" v="5015" actId="2711"/>
        <pc:sldMkLst>
          <pc:docMk/>
          <pc:sldMk cId="2396118210" sldId="274"/>
        </pc:sldMkLst>
        <pc:spChg chg="del">
          <ac:chgData name="琪钰 庄" userId="52210a574f349aef" providerId="LiveId" clId="{473F277E-3084-0745-A07E-8B7AC64973C0}" dt="2024-11-13T06:59:21.468" v="4964" actId="478"/>
          <ac:spMkLst>
            <pc:docMk/>
            <pc:sldMk cId="2396118210" sldId="274"/>
            <ac:spMk id="2" creationId="{B9F82B90-2DA8-06C3-F1F2-D7E2BF5C5089}"/>
          </ac:spMkLst>
        </pc:spChg>
        <pc:spChg chg="del">
          <ac:chgData name="琪钰 庄" userId="52210a574f349aef" providerId="LiveId" clId="{473F277E-3084-0745-A07E-8B7AC64973C0}" dt="2024-11-13T06:59:18.424" v="4963" actId="478"/>
          <ac:spMkLst>
            <pc:docMk/>
            <pc:sldMk cId="2396118210" sldId="274"/>
            <ac:spMk id="3" creationId="{DEE4E917-B171-47B0-6207-E425BA8941E2}"/>
          </ac:spMkLst>
        </pc:spChg>
        <pc:spChg chg="del">
          <ac:chgData name="琪钰 庄" userId="52210a574f349aef" providerId="LiveId" clId="{473F277E-3084-0745-A07E-8B7AC64973C0}" dt="2024-11-13T06:59:18.424" v="4963" actId="478"/>
          <ac:spMkLst>
            <pc:docMk/>
            <pc:sldMk cId="2396118210" sldId="274"/>
            <ac:spMk id="4" creationId="{546152A0-7632-3044-6802-BC1954674E69}"/>
          </ac:spMkLst>
        </pc:spChg>
        <pc:spChg chg="del">
          <ac:chgData name="琪钰 庄" userId="52210a574f349aef" providerId="LiveId" clId="{473F277E-3084-0745-A07E-8B7AC64973C0}" dt="2024-11-13T06:59:18.424" v="4963" actId="478"/>
          <ac:spMkLst>
            <pc:docMk/>
            <pc:sldMk cId="2396118210" sldId="274"/>
            <ac:spMk id="5" creationId="{261A3491-3732-5569-98D5-614385B2BC0F}"/>
          </ac:spMkLst>
        </pc:spChg>
        <pc:spChg chg="del">
          <ac:chgData name="琪钰 庄" userId="52210a574f349aef" providerId="LiveId" clId="{473F277E-3084-0745-A07E-8B7AC64973C0}" dt="2024-11-13T06:59:18.424" v="4963" actId="478"/>
          <ac:spMkLst>
            <pc:docMk/>
            <pc:sldMk cId="2396118210" sldId="274"/>
            <ac:spMk id="7" creationId="{EEC978EE-E954-B93E-81BE-103E6CE0E8E9}"/>
          </ac:spMkLst>
        </pc:spChg>
        <pc:spChg chg="del">
          <ac:chgData name="琪钰 庄" userId="52210a574f349aef" providerId="LiveId" clId="{473F277E-3084-0745-A07E-8B7AC64973C0}" dt="2024-11-13T06:59:18.424" v="4963" actId="478"/>
          <ac:spMkLst>
            <pc:docMk/>
            <pc:sldMk cId="2396118210" sldId="274"/>
            <ac:spMk id="8" creationId="{66382DEE-E6A8-B3DB-B134-7DC27DF9D640}"/>
          </ac:spMkLst>
        </pc:spChg>
        <pc:spChg chg="del">
          <ac:chgData name="琪钰 庄" userId="52210a574f349aef" providerId="LiveId" clId="{473F277E-3084-0745-A07E-8B7AC64973C0}" dt="2024-11-13T06:59:18.424" v="4963" actId="478"/>
          <ac:spMkLst>
            <pc:docMk/>
            <pc:sldMk cId="2396118210" sldId="274"/>
            <ac:spMk id="11" creationId="{D4BB59B3-60E8-6332-C5C1-2CA55588965E}"/>
          </ac:spMkLst>
        </pc:spChg>
        <pc:spChg chg="del">
          <ac:chgData name="琪钰 庄" userId="52210a574f349aef" providerId="LiveId" clId="{473F277E-3084-0745-A07E-8B7AC64973C0}" dt="2024-11-13T06:59:18.424" v="4963" actId="478"/>
          <ac:spMkLst>
            <pc:docMk/>
            <pc:sldMk cId="2396118210" sldId="274"/>
            <ac:spMk id="12" creationId="{0321D692-AF7F-0765-69CA-C83521B4414A}"/>
          </ac:spMkLst>
        </pc:spChg>
        <pc:spChg chg="add del mod">
          <ac:chgData name="琪钰 庄" userId="52210a574f349aef" providerId="LiveId" clId="{473F277E-3084-0745-A07E-8B7AC64973C0}" dt="2024-11-13T06:59:38.217" v="4967" actId="478"/>
          <ac:spMkLst>
            <pc:docMk/>
            <pc:sldMk cId="2396118210" sldId="274"/>
            <ac:spMk id="13" creationId="{47DCC5E1-7718-A540-555D-5A1FEB166C60}"/>
          </ac:spMkLst>
        </pc:spChg>
        <pc:spChg chg="add mod">
          <ac:chgData name="琪钰 庄" userId="52210a574f349aef" providerId="LiveId" clId="{473F277E-3084-0745-A07E-8B7AC64973C0}" dt="2024-11-13T07:23:38.650" v="5015" actId="2711"/>
          <ac:spMkLst>
            <pc:docMk/>
            <pc:sldMk cId="2396118210" sldId="274"/>
            <ac:spMk id="19" creationId="{0D3D0DF8-05C3-C28C-8584-56E3E2F2108C}"/>
          </ac:spMkLst>
        </pc:spChg>
        <pc:picChg chg="add mod modCrop">
          <ac:chgData name="琪钰 庄" userId="52210a574f349aef" providerId="LiveId" clId="{473F277E-3084-0745-A07E-8B7AC64973C0}" dt="2024-11-13T07:00:42.932" v="4971" actId="1076"/>
          <ac:picMkLst>
            <pc:docMk/>
            <pc:sldMk cId="2396118210" sldId="274"/>
            <ac:picMk id="6" creationId="{D0A80EBE-DCA8-DFDC-489F-B7A808F1277D}"/>
          </ac:picMkLst>
        </pc:picChg>
        <pc:picChg chg="add mod">
          <ac:chgData name="琪钰 庄" userId="52210a574f349aef" providerId="LiveId" clId="{473F277E-3084-0745-A07E-8B7AC64973C0}" dt="2024-11-13T07:00:48.942" v="4973" actId="1076"/>
          <ac:picMkLst>
            <pc:docMk/>
            <pc:sldMk cId="2396118210" sldId="274"/>
            <ac:picMk id="16" creationId="{63E17285-2728-89B9-00EB-A35BA3FDAD96}"/>
          </ac:picMkLst>
        </pc:picChg>
        <pc:picChg chg="add mod">
          <ac:chgData name="琪钰 庄" userId="52210a574f349aef" providerId="LiveId" clId="{473F277E-3084-0745-A07E-8B7AC64973C0}" dt="2024-11-13T07:22:44.020" v="4978" actId="1076"/>
          <ac:picMkLst>
            <pc:docMk/>
            <pc:sldMk cId="2396118210" sldId="274"/>
            <ac:picMk id="17" creationId="{044567D5-9AA2-664D-D7A8-04BA5A66B282}"/>
          </ac:picMkLst>
        </pc:picChg>
        <pc:cxnChg chg="del">
          <ac:chgData name="琪钰 庄" userId="52210a574f349aef" providerId="LiveId" clId="{473F277E-3084-0745-A07E-8B7AC64973C0}" dt="2024-11-13T06:59:18.424" v="4963" actId="478"/>
          <ac:cxnSpMkLst>
            <pc:docMk/>
            <pc:sldMk cId="2396118210" sldId="274"/>
            <ac:cxnSpMk id="10" creationId="{4C3FAB29-B225-2EAD-99B5-379CC8978395}"/>
          </ac:cxnSpMkLst>
        </pc:cxnChg>
        <pc:cxnChg chg="del mod">
          <ac:chgData name="琪钰 庄" userId="52210a574f349aef" providerId="LiveId" clId="{473F277E-3084-0745-A07E-8B7AC64973C0}" dt="2024-11-13T06:59:18.424" v="4963" actId="478"/>
          <ac:cxnSpMkLst>
            <pc:docMk/>
            <pc:sldMk cId="2396118210" sldId="274"/>
            <ac:cxnSpMk id="14" creationId="{1A40F252-2076-4602-B2AB-769250512A06}"/>
          </ac:cxnSpMkLst>
        </pc:cxnChg>
        <pc:cxnChg chg="del mod">
          <ac:chgData name="琪钰 庄" userId="52210a574f349aef" providerId="LiveId" clId="{473F277E-3084-0745-A07E-8B7AC64973C0}" dt="2024-11-13T06:59:18.424" v="4963" actId="478"/>
          <ac:cxnSpMkLst>
            <pc:docMk/>
            <pc:sldMk cId="2396118210" sldId="274"/>
            <ac:cxnSpMk id="15" creationId="{531F6820-015E-58F3-F4D7-104C7AB8CA20}"/>
          </ac:cxnSpMkLst>
        </pc:cxnChg>
        <pc:cxnChg chg="del mod">
          <ac:chgData name="琪钰 庄" userId="52210a574f349aef" providerId="LiveId" clId="{473F277E-3084-0745-A07E-8B7AC64973C0}" dt="2024-11-13T06:59:18.424" v="4963" actId="478"/>
          <ac:cxnSpMkLst>
            <pc:docMk/>
            <pc:sldMk cId="2396118210" sldId="274"/>
            <ac:cxnSpMk id="18" creationId="{38A04A42-086E-10E3-DC5F-AE566F95B39D}"/>
          </ac:cxnSpMkLst>
        </pc:cxnChg>
        <pc:cxnChg chg="del mod">
          <ac:chgData name="琪钰 庄" userId="52210a574f349aef" providerId="LiveId" clId="{473F277E-3084-0745-A07E-8B7AC64973C0}" dt="2024-11-13T06:59:18.424" v="4963" actId="478"/>
          <ac:cxnSpMkLst>
            <pc:docMk/>
            <pc:sldMk cId="2396118210" sldId="274"/>
            <ac:cxnSpMk id="21" creationId="{FB56237A-CD97-EEA1-E73B-116A0CB0DE18}"/>
          </ac:cxnSpMkLst>
        </pc:cxnChg>
      </pc:sldChg>
      <pc:sldChg chg="addSp delSp modSp add mod">
        <pc:chgData name="琪钰 庄" userId="52210a574f349aef" providerId="LiveId" clId="{473F277E-3084-0745-A07E-8B7AC64973C0}" dt="2024-11-14T09:11:28.593" v="9400" actId="14100"/>
        <pc:sldMkLst>
          <pc:docMk/>
          <pc:sldMk cId="860583727" sldId="275"/>
        </pc:sldMkLst>
        <pc:spChg chg="mod">
          <ac:chgData name="琪钰 庄" userId="52210a574f349aef" providerId="LiveId" clId="{473F277E-3084-0745-A07E-8B7AC64973C0}" dt="2024-11-13T14:27:07.067" v="6239" actId="20577"/>
          <ac:spMkLst>
            <pc:docMk/>
            <pc:sldMk cId="860583727" sldId="275"/>
            <ac:spMk id="2" creationId="{B9F82B90-2DA8-06C3-F1F2-D7E2BF5C5089}"/>
          </ac:spMkLst>
        </pc:spChg>
        <pc:spChg chg="add del mod">
          <ac:chgData name="琪钰 庄" userId="52210a574f349aef" providerId="LiveId" clId="{473F277E-3084-0745-A07E-8B7AC64973C0}" dt="2024-11-14T09:11:28.593" v="9400" actId="14100"/>
          <ac:spMkLst>
            <pc:docMk/>
            <pc:sldMk cId="860583727" sldId="275"/>
            <ac:spMk id="6" creationId="{B174838C-34C6-9B5B-2849-320C4EA87F0F}"/>
          </ac:spMkLst>
        </pc:spChg>
        <pc:picChg chg="add del mod">
          <ac:chgData name="琪钰 庄" userId="52210a574f349aef" providerId="LiveId" clId="{473F277E-3084-0745-A07E-8B7AC64973C0}" dt="2024-11-14T09:05:07.854" v="9238"/>
          <ac:picMkLst>
            <pc:docMk/>
            <pc:sldMk cId="860583727" sldId="275"/>
            <ac:picMk id="3" creationId="{43E07800-23FC-B6F2-5CDE-6BD2AB369783}"/>
          </ac:picMkLst>
        </pc:picChg>
        <pc:picChg chg="add mod">
          <ac:chgData name="琪钰 庄" userId="52210a574f349aef" providerId="LiveId" clId="{473F277E-3084-0745-A07E-8B7AC64973C0}" dt="2024-11-14T09:05:24.786" v="9251" actId="1076"/>
          <ac:picMkLst>
            <pc:docMk/>
            <pc:sldMk cId="860583727" sldId="275"/>
            <ac:picMk id="4" creationId="{FEFD522C-1B35-81FF-BE28-F7BEB49A46D6}"/>
          </ac:picMkLst>
        </pc:picChg>
      </pc:sldChg>
      <pc:sldChg chg="addSp delSp modSp add mod modNotesTx">
        <pc:chgData name="琪钰 庄" userId="52210a574f349aef" providerId="LiveId" clId="{473F277E-3084-0745-A07E-8B7AC64973C0}" dt="2024-11-14T01:40:12.451" v="6550" actId="20577"/>
        <pc:sldMkLst>
          <pc:docMk/>
          <pc:sldMk cId="1436788" sldId="276"/>
        </pc:sldMkLst>
        <pc:spChg chg="add mod">
          <ac:chgData name="琪钰 庄" userId="52210a574f349aef" providerId="LiveId" clId="{473F277E-3084-0745-A07E-8B7AC64973C0}" dt="2024-11-14T01:31:49.602" v="6345" actId="403"/>
          <ac:spMkLst>
            <pc:docMk/>
            <pc:sldMk cId="1436788" sldId="276"/>
            <ac:spMk id="6" creationId="{40A3C67C-0C80-683E-C668-7892B2042247}"/>
          </ac:spMkLst>
        </pc:spChg>
        <pc:spChg chg="add del mod">
          <ac:chgData name="琪钰 庄" userId="52210a574f349aef" providerId="LiveId" clId="{473F277E-3084-0745-A07E-8B7AC64973C0}" dt="2024-11-14T01:31:58.442" v="6349"/>
          <ac:spMkLst>
            <pc:docMk/>
            <pc:sldMk cId="1436788" sldId="276"/>
            <ac:spMk id="13" creationId="{D556F36F-FBC1-A384-7D80-710F30BE6A08}"/>
          </ac:spMkLst>
        </pc:spChg>
      </pc:sldChg>
      <pc:sldChg chg="addSp modSp add mod modNotesTx">
        <pc:chgData name="琪钰 庄" userId="52210a574f349aef" providerId="LiveId" clId="{473F277E-3084-0745-A07E-8B7AC64973C0}" dt="2024-11-14T01:40:30.896" v="6598" actId="20577"/>
        <pc:sldMkLst>
          <pc:docMk/>
          <pc:sldMk cId="2745394330" sldId="277"/>
        </pc:sldMkLst>
        <pc:spChg chg="add mod">
          <ac:chgData name="琪钰 庄" userId="52210a574f349aef" providerId="LiveId" clId="{473F277E-3084-0745-A07E-8B7AC64973C0}" dt="2024-11-14T01:32:21.807" v="6379" actId="20577"/>
          <ac:spMkLst>
            <pc:docMk/>
            <pc:sldMk cId="2745394330" sldId="277"/>
            <ac:spMk id="13" creationId="{73974A25-C430-4780-79E8-53F4810755B7}"/>
          </ac:spMkLst>
        </pc:spChg>
      </pc:sldChg>
      <pc:sldChg chg="addSp modSp add mod modNotesTx">
        <pc:chgData name="琪钰 庄" userId="52210a574f349aef" providerId="LiveId" clId="{473F277E-3084-0745-A07E-8B7AC64973C0}" dt="2024-11-14T01:40:51.641" v="6663" actId="20577"/>
        <pc:sldMkLst>
          <pc:docMk/>
          <pc:sldMk cId="2340901067" sldId="278"/>
        </pc:sldMkLst>
        <pc:spChg chg="add mod">
          <ac:chgData name="琪钰 庄" userId="52210a574f349aef" providerId="LiveId" clId="{473F277E-3084-0745-A07E-8B7AC64973C0}" dt="2024-11-14T01:32:43.883" v="6394" actId="20577"/>
          <ac:spMkLst>
            <pc:docMk/>
            <pc:sldMk cId="2340901067" sldId="278"/>
            <ac:spMk id="17" creationId="{7395A7DC-60C7-E59C-0A1D-55EE38625BFB}"/>
          </ac:spMkLst>
        </pc:spChg>
      </pc:sldChg>
      <pc:sldChg chg="addSp delSp modSp add mod modNotesTx">
        <pc:chgData name="琪钰 庄" userId="52210a574f349aef" providerId="LiveId" clId="{473F277E-3084-0745-A07E-8B7AC64973C0}" dt="2024-11-14T01:43:00.918" v="6703" actId="20577"/>
        <pc:sldMkLst>
          <pc:docMk/>
          <pc:sldMk cId="4276015050" sldId="279"/>
        </pc:sldMkLst>
        <pc:spChg chg="add del mod">
          <ac:chgData name="琪钰 庄" userId="52210a574f349aef" providerId="LiveId" clId="{473F277E-3084-0745-A07E-8B7AC64973C0}" dt="2024-11-14T01:34:33.484" v="6418"/>
          <ac:spMkLst>
            <pc:docMk/>
            <pc:sldMk cId="4276015050" sldId="279"/>
            <ac:spMk id="19" creationId="{A668AEFE-890B-74ED-6468-112149E43AA3}"/>
          </ac:spMkLst>
        </pc:spChg>
        <pc:graphicFrameChg chg="add mod modGraphic">
          <ac:chgData name="琪钰 庄" userId="52210a574f349aef" providerId="LiveId" clId="{473F277E-3084-0745-A07E-8B7AC64973C0}" dt="2024-11-14T01:36:41.695" v="6445" actId="12385"/>
          <ac:graphicFrameMkLst>
            <pc:docMk/>
            <pc:sldMk cId="4276015050" sldId="279"/>
            <ac:graphicFrameMk id="18" creationId="{4AB0B578-AC74-043A-7BD1-F1E152319A60}"/>
          </ac:graphicFrameMkLst>
        </pc:graphicFrameChg>
      </pc:sldChg>
      <pc:sldChg chg="addSp modSp add mod modNotesTx">
        <pc:chgData name="琪钰 庄" userId="52210a574f349aef" providerId="LiveId" clId="{473F277E-3084-0745-A07E-8B7AC64973C0}" dt="2024-11-14T01:43:25.488" v="6759" actId="20577"/>
        <pc:sldMkLst>
          <pc:docMk/>
          <pc:sldMk cId="382894824" sldId="280"/>
        </pc:sldMkLst>
        <pc:graphicFrameChg chg="modGraphic">
          <ac:chgData name="琪钰 庄" userId="52210a574f349aef" providerId="LiveId" clId="{473F277E-3084-0745-A07E-8B7AC64973C0}" dt="2024-11-14T01:39:21.115" v="6491" actId="2711"/>
          <ac:graphicFrameMkLst>
            <pc:docMk/>
            <pc:sldMk cId="382894824" sldId="280"/>
            <ac:graphicFrameMk id="18" creationId="{4AB0B578-AC74-043A-7BD1-F1E152319A60}"/>
          </ac:graphicFrameMkLst>
        </pc:graphicFrameChg>
        <pc:graphicFrameChg chg="add mod modGraphic">
          <ac:chgData name="琪钰 庄" userId="52210a574f349aef" providerId="LiveId" clId="{473F277E-3084-0745-A07E-8B7AC64973C0}" dt="2024-11-14T01:37:41.573" v="6474" actId="20577"/>
          <ac:graphicFrameMkLst>
            <pc:docMk/>
            <pc:sldMk cId="382894824" sldId="280"/>
            <ac:graphicFrameMk id="19" creationId="{C0269A47-97B8-F447-38B4-1D51AF047698}"/>
          </ac:graphicFrameMkLst>
        </pc:graphicFrameChg>
        <pc:graphicFrameChg chg="add mod modGraphic">
          <ac:chgData name="琪钰 庄" userId="52210a574f349aef" providerId="LiveId" clId="{473F277E-3084-0745-A07E-8B7AC64973C0}" dt="2024-11-14T01:39:25.731" v="6492" actId="2711"/>
          <ac:graphicFrameMkLst>
            <pc:docMk/>
            <pc:sldMk cId="382894824" sldId="280"/>
            <ac:graphicFrameMk id="20" creationId="{A348A0F3-A1CC-9640-6389-4B030089C3EA}"/>
          </ac:graphicFrameMkLst>
        </pc:graphicFrameChg>
      </pc:sldChg>
      <pc:sldChg chg="addSp delSp modSp add mod modNotesTx">
        <pc:chgData name="琪钰 庄" userId="52210a574f349aef" providerId="LiveId" clId="{473F277E-3084-0745-A07E-8B7AC64973C0}" dt="2024-11-14T08:29:06.236" v="8760" actId="20577"/>
        <pc:sldMkLst>
          <pc:docMk/>
          <pc:sldMk cId="1296184835" sldId="281"/>
        </pc:sldMkLst>
        <pc:spChg chg="del">
          <ac:chgData name="琪钰 庄" userId="52210a574f349aef" providerId="LiveId" clId="{473F277E-3084-0745-A07E-8B7AC64973C0}" dt="2024-11-14T01:48:41.140" v="6794" actId="478"/>
          <ac:spMkLst>
            <pc:docMk/>
            <pc:sldMk cId="1296184835" sldId="281"/>
            <ac:spMk id="6" creationId="{40A3C67C-0C80-683E-C668-7892B2042247}"/>
          </ac:spMkLst>
        </pc:spChg>
        <pc:spChg chg="del">
          <ac:chgData name="琪钰 庄" userId="52210a574f349aef" providerId="LiveId" clId="{473F277E-3084-0745-A07E-8B7AC64973C0}" dt="2024-11-14T01:39:40.117" v="6494" actId="478"/>
          <ac:spMkLst>
            <pc:docMk/>
            <pc:sldMk cId="1296184835" sldId="281"/>
            <ac:spMk id="13" creationId="{73974A25-C430-4780-79E8-53F4810755B7}"/>
          </ac:spMkLst>
        </pc:spChg>
        <pc:spChg chg="del">
          <ac:chgData name="琪钰 庄" userId="52210a574f349aef" providerId="LiveId" clId="{473F277E-3084-0745-A07E-8B7AC64973C0}" dt="2024-11-14T01:39:40.117" v="6494" actId="478"/>
          <ac:spMkLst>
            <pc:docMk/>
            <pc:sldMk cId="1296184835" sldId="281"/>
            <ac:spMk id="17" creationId="{7395A7DC-60C7-E59C-0A1D-55EE38625BFB}"/>
          </ac:spMkLst>
        </pc:spChg>
        <pc:graphicFrameChg chg="mod modGraphic">
          <ac:chgData name="琪钰 庄" userId="52210a574f349aef" providerId="LiveId" clId="{473F277E-3084-0745-A07E-8B7AC64973C0}" dt="2024-11-14T08:29:06.236" v="8760" actId="20577"/>
          <ac:graphicFrameMkLst>
            <pc:docMk/>
            <pc:sldMk cId="1296184835" sldId="281"/>
            <ac:graphicFrameMk id="18" creationId="{4AB0B578-AC74-043A-7BD1-F1E152319A60}"/>
          </ac:graphicFrameMkLst>
        </pc:graphicFrameChg>
        <pc:cxnChg chg="add del mod">
          <ac:chgData name="琪钰 庄" userId="52210a574f349aef" providerId="LiveId" clId="{473F277E-3084-0745-A07E-8B7AC64973C0}" dt="2024-11-14T01:49:09.157" v="6797" actId="478"/>
          <ac:cxnSpMkLst>
            <pc:docMk/>
            <pc:sldMk cId="1296184835" sldId="281"/>
            <ac:cxnSpMk id="22" creationId="{00EB39DF-1BC3-5E10-90C4-8C87698676DA}"/>
          </ac:cxnSpMkLst>
        </pc:cxnChg>
        <pc:cxnChg chg="add mod">
          <ac:chgData name="琪钰 庄" userId="52210a574f349aef" providerId="LiveId" clId="{473F277E-3084-0745-A07E-8B7AC64973C0}" dt="2024-11-14T01:54:38.435" v="6877" actId="208"/>
          <ac:cxnSpMkLst>
            <pc:docMk/>
            <pc:sldMk cId="1296184835" sldId="281"/>
            <ac:cxnSpMk id="25" creationId="{D2A62B76-2C0D-E52E-0144-16C6B15CF970}"/>
          </ac:cxnSpMkLst>
        </pc:cxnChg>
        <pc:cxnChg chg="add mod">
          <ac:chgData name="琪钰 庄" userId="52210a574f349aef" providerId="LiveId" clId="{473F277E-3084-0745-A07E-8B7AC64973C0}" dt="2024-11-14T01:54:38.435" v="6877" actId="208"/>
          <ac:cxnSpMkLst>
            <pc:docMk/>
            <pc:sldMk cId="1296184835" sldId="281"/>
            <ac:cxnSpMk id="27" creationId="{6CDCCB13-8136-629E-00E2-40025013AE85}"/>
          </ac:cxnSpMkLst>
        </pc:cxnChg>
      </pc:sldChg>
      <pc:sldChg chg="addSp modSp add mod">
        <pc:chgData name="琪钰 庄" userId="52210a574f349aef" providerId="LiveId" clId="{473F277E-3084-0745-A07E-8B7AC64973C0}" dt="2024-11-14T04:22:35.230" v="6915" actId="20577"/>
        <pc:sldMkLst>
          <pc:docMk/>
          <pc:sldMk cId="1843630336" sldId="282"/>
        </pc:sldMkLst>
        <pc:spChg chg="mod">
          <ac:chgData name="琪钰 庄" userId="52210a574f349aef" providerId="LiveId" clId="{473F277E-3084-0745-A07E-8B7AC64973C0}" dt="2024-11-14T01:52:20.007" v="6868" actId="1076"/>
          <ac:spMkLst>
            <pc:docMk/>
            <pc:sldMk cId="1843630336" sldId="282"/>
            <ac:spMk id="6" creationId="{40A3C67C-0C80-683E-C668-7892B2042247}"/>
          </ac:spMkLst>
        </pc:spChg>
        <pc:graphicFrameChg chg="mod modGraphic">
          <ac:chgData name="琪钰 庄" userId="52210a574f349aef" providerId="LiveId" clId="{473F277E-3084-0745-A07E-8B7AC64973C0}" dt="2024-11-14T04:22:35.230" v="6915" actId="20577"/>
          <ac:graphicFrameMkLst>
            <pc:docMk/>
            <pc:sldMk cId="1843630336" sldId="282"/>
            <ac:graphicFrameMk id="18" creationId="{4AB0B578-AC74-043A-7BD1-F1E152319A60}"/>
          </ac:graphicFrameMkLst>
        </pc:graphicFrameChg>
        <pc:picChg chg="add mod">
          <ac:chgData name="琪钰 庄" userId="52210a574f349aef" providerId="LiveId" clId="{473F277E-3084-0745-A07E-8B7AC64973C0}" dt="2024-11-14T01:53:18.595" v="6873" actId="1076"/>
          <ac:picMkLst>
            <pc:docMk/>
            <pc:sldMk cId="1843630336" sldId="282"/>
            <ac:picMk id="24" creationId="{D3566170-F1FC-2D95-7842-C838B5788751}"/>
          </ac:picMkLst>
        </pc:picChg>
        <pc:cxnChg chg="add mod">
          <ac:chgData name="琪钰 庄" userId="52210a574f349aef" providerId="LiveId" clId="{473F277E-3084-0745-A07E-8B7AC64973C0}" dt="2024-11-14T01:54:45.355" v="6878" actId="208"/>
          <ac:cxnSpMkLst>
            <pc:docMk/>
            <pc:sldMk cId="1843630336" sldId="282"/>
            <ac:cxnSpMk id="13" creationId="{0AE70350-F303-D0B8-213D-5E33CA500DAC}"/>
          </ac:cxnSpMkLst>
        </pc:cxnChg>
      </pc:sldChg>
      <pc:sldChg chg="delSp add mod modNotesTx">
        <pc:chgData name="琪钰 庄" userId="52210a574f349aef" providerId="LiveId" clId="{473F277E-3084-0745-A07E-8B7AC64973C0}" dt="2024-11-14T01:43:13.216" v="6730" actId="20577"/>
        <pc:sldMkLst>
          <pc:docMk/>
          <pc:sldMk cId="1077543635" sldId="283"/>
        </pc:sldMkLst>
        <pc:graphicFrameChg chg="del">
          <ac:chgData name="琪钰 庄" userId="52210a574f349aef" providerId="LiveId" clId="{473F277E-3084-0745-A07E-8B7AC64973C0}" dt="2024-11-14T01:41:15.753" v="6665" actId="478"/>
          <ac:graphicFrameMkLst>
            <pc:docMk/>
            <pc:sldMk cId="1077543635" sldId="283"/>
            <ac:graphicFrameMk id="20" creationId="{A348A0F3-A1CC-9640-6389-4B030089C3EA}"/>
          </ac:graphicFrameMkLst>
        </pc:graphicFrameChg>
      </pc:sldChg>
      <pc:sldChg chg="addSp modSp add mod">
        <pc:chgData name="琪钰 庄" userId="52210a574f349aef" providerId="LiveId" clId="{473F277E-3084-0745-A07E-8B7AC64973C0}" dt="2024-11-14T04:53:12.608" v="6916"/>
        <pc:sldMkLst>
          <pc:docMk/>
          <pc:sldMk cId="2475273063" sldId="284"/>
        </pc:sldMkLst>
        <pc:spChg chg="add mod">
          <ac:chgData name="琪钰 庄" userId="52210a574f349aef" providerId="LiveId" clId="{473F277E-3084-0745-A07E-8B7AC64973C0}" dt="2024-11-14T01:54:05.630" v="6875"/>
          <ac:spMkLst>
            <pc:docMk/>
            <pc:sldMk cId="2475273063" sldId="284"/>
            <ac:spMk id="17" creationId="{5A5B976F-AFDD-1D47-B1F4-DD5D34FF0D0A}"/>
          </ac:spMkLst>
        </pc:spChg>
        <pc:graphicFrameChg chg="mod">
          <ac:chgData name="琪钰 庄" userId="52210a574f349aef" providerId="LiveId" clId="{473F277E-3084-0745-A07E-8B7AC64973C0}" dt="2024-11-14T04:53:12.608" v="6916"/>
          <ac:graphicFrameMkLst>
            <pc:docMk/>
            <pc:sldMk cId="2475273063" sldId="284"/>
            <ac:graphicFrameMk id="18" creationId="{4AB0B578-AC74-043A-7BD1-F1E152319A60}"/>
          </ac:graphicFrameMkLst>
        </pc:graphicFrameChg>
        <pc:cxnChg chg="mod">
          <ac:chgData name="琪钰 庄" userId="52210a574f349aef" providerId="LiveId" clId="{473F277E-3084-0745-A07E-8B7AC64973C0}" dt="2024-11-14T01:55:07.200" v="6882" actId="208"/>
          <ac:cxnSpMkLst>
            <pc:docMk/>
            <pc:sldMk cId="2475273063" sldId="284"/>
            <ac:cxnSpMk id="13" creationId="{0AE70350-F303-D0B8-213D-5E33CA500DAC}"/>
          </ac:cxnSpMkLst>
        </pc:cxnChg>
        <pc:cxnChg chg="add mod">
          <ac:chgData name="琪钰 庄" userId="52210a574f349aef" providerId="LiveId" clId="{473F277E-3084-0745-A07E-8B7AC64973C0}" dt="2024-11-14T01:54:58.901" v="6881" actId="1582"/>
          <ac:cxnSpMkLst>
            <pc:docMk/>
            <pc:sldMk cId="2475273063" sldId="284"/>
            <ac:cxnSpMk id="22" creationId="{1579E921-4F2B-0B22-42DD-54EB77DC490E}"/>
          </ac:cxnSpMkLst>
        </pc:cxnChg>
        <pc:cxnChg chg="add mod">
          <ac:chgData name="琪钰 庄" userId="52210a574f349aef" providerId="LiveId" clId="{473F277E-3084-0745-A07E-8B7AC64973C0}" dt="2024-11-14T01:55:12.863" v="6885" actId="14100"/>
          <ac:cxnSpMkLst>
            <pc:docMk/>
            <pc:sldMk cId="2475273063" sldId="284"/>
            <ac:cxnSpMk id="23" creationId="{DBDF0AE7-3254-EB4B-D4AA-CC1FB1D2BF2F}"/>
          </ac:cxnSpMkLst>
        </pc:cxnChg>
      </pc:sldChg>
      <pc:sldChg chg="addSp delSp modSp add mod modNotesTx">
        <pc:chgData name="琪钰 庄" userId="52210a574f349aef" providerId="LiveId" clId="{473F277E-3084-0745-A07E-8B7AC64973C0}" dt="2024-11-14T04:56:42.288" v="7056" actId="20577"/>
        <pc:sldMkLst>
          <pc:docMk/>
          <pc:sldMk cId="614884233" sldId="285"/>
        </pc:sldMkLst>
        <pc:spChg chg="add mod">
          <ac:chgData name="琪钰 庄" userId="52210a574f349aef" providerId="LiveId" clId="{473F277E-3084-0745-A07E-8B7AC64973C0}" dt="2024-11-14T01:57:19.227" v="6906" actId="14100"/>
          <ac:spMkLst>
            <pc:docMk/>
            <pc:sldMk cId="614884233" sldId="285"/>
            <ac:spMk id="35" creationId="{DBA385CD-C6AF-1CD4-DBB8-CE80FC7E72AB}"/>
          </ac:spMkLst>
        </pc:spChg>
        <pc:graphicFrameChg chg="mod">
          <ac:chgData name="琪钰 庄" userId="52210a574f349aef" providerId="LiveId" clId="{473F277E-3084-0745-A07E-8B7AC64973C0}" dt="2024-11-14T04:53:15.447" v="6917"/>
          <ac:graphicFrameMkLst>
            <pc:docMk/>
            <pc:sldMk cId="614884233" sldId="285"/>
            <ac:graphicFrameMk id="18" creationId="{4AB0B578-AC74-043A-7BD1-F1E152319A60}"/>
          </ac:graphicFrameMkLst>
        </pc:graphicFrameChg>
        <pc:graphicFrameChg chg="mod modGraphic">
          <ac:chgData name="琪钰 庄" userId="52210a574f349aef" providerId="LiveId" clId="{473F277E-3084-0745-A07E-8B7AC64973C0}" dt="2024-11-14T04:53:29.050" v="6924" actId="20577"/>
          <ac:graphicFrameMkLst>
            <pc:docMk/>
            <pc:sldMk cId="614884233" sldId="285"/>
            <ac:graphicFrameMk id="20" creationId="{A348A0F3-A1CC-9640-6389-4B030089C3EA}"/>
          </ac:graphicFrameMkLst>
        </pc:graphicFrameChg>
        <pc:cxnChg chg="add del mod">
          <ac:chgData name="琪钰 庄" userId="52210a574f349aef" providerId="LiveId" clId="{473F277E-3084-0745-A07E-8B7AC64973C0}" dt="2024-11-14T01:56:41.218" v="6899" actId="478"/>
          <ac:cxnSpMkLst>
            <pc:docMk/>
            <pc:sldMk cId="614884233" sldId="285"/>
            <ac:cxnSpMk id="21" creationId="{28836BBF-1AB1-F6E4-D1B7-C59E49337F6E}"/>
          </ac:cxnSpMkLst>
        </pc:cxnChg>
      </pc:sldChg>
      <pc:sldChg chg="addSp delSp modSp add mod">
        <pc:chgData name="琪钰 庄" userId="52210a574f349aef" providerId="LiveId" clId="{473F277E-3084-0745-A07E-8B7AC64973C0}" dt="2024-11-14T05:07:03.239" v="7059"/>
        <pc:sldMkLst>
          <pc:docMk/>
          <pc:sldMk cId="1185629105" sldId="286"/>
        </pc:sldMkLst>
        <pc:spChg chg="add del mod">
          <ac:chgData name="琪钰 庄" userId="52210a574f349aef" providerId="LiveId" clId="{473F277E-3084-0745-A07E-8B7AC64973C0}" dt="2024-11-14T04:55:39.571" v="6928" actId="478"/>
          <ac:spMkLst>
            <pc:docMk/>
            <pc:sldMk cId="1185629105" sldId="286"/>
            <ac:spMk id="21" creationId="{98AC96F5-7E8D-31A7-101E-D68CDB137DFD}"/>
          </ac:spMkLst>
        </pc:spChg>
        <pc:spChg chg="add del mod">
          <ac:chgData name="琪钰 庄" userId="52210a574f349aef" providerId="LiveId" clId="{473F277E-3084-0745-A07E-8B7AC64973C0}" dt="2024-11-14T05:07:03.239" v="7059"/>
          <ac:spMkLst>
            <pc:docMk/>
            <pc:sldMk cId="1185629105" sldId="286"/>
            <ac:spMk id="26" creationId="{EAD8E44A-E6DB-3A61-F02C-BDBB904E240D}"/>
          </ac:spMkLst>
        </pc:spChg>
        <pc:spChg chg="del">
          <ac:chgData name="琪钰 庄" userId="52210a574f349aef" providerId="LiveId" clId="{473F277E-3084-0745-A07E-8B7AC64973C0}" dt="2024-11-14T05:06:50.453" v="7057" actId="478"/>
          <ac:spMkLst>
            <pc:docMk/>
            <pc:sldMk cId="1185629105" sldId="286"/>
            <ac:spMk id="35" creationId="{DBA385CD-C6AF-1CD4-DBB8-CE80FC7E72AB}"/>
          </ac:spMkLst>
        </pc:spChg>
        <pc:cxnChg chg="mod">
          <ac:chgData name="琪钰 庄" userId="52210a574f349aef" providerId="LiveId" clId="{473F277E-3084-0745-A07E-8B7AC64973C0}" dt="2024-11-14T04:55:43.018" v="6929" actId="14100"/>
          <ac:cxnSpMkLst>
            <pc:docMk/>
            <pc:sldMk cId="1185629105" sldId="286"/>
            <ac:cxnSpMk id="22" creationId="{1579E921-4F2B-0B22-42DD-54EB77DC490E}"/>
          </ac:cxnSpMkLst>
        </pc:cxnChg>
      </pc:sldChg>
      <pc:sldChg chg="addSp delSp modSp add mod">
        <pc:chgData name="琪钰 庄" userId="52210a574f349aef" providerId="LiveId" clId="{473F277E-3084-0745-A07E-8B7AC64973C0}" dt="2024-11-14T05:08:49.492" v="7078" actId="1076"/>
        <pc:sldMkLst>
          <pc:docMk/>
          <pc:sldMk cId="1510059516" sldId="287"/>
        </pc:sldMkLst>
        <pc:spChg chg="del">
          <ac:chgData name="琪钰 庄" userId="52210a574f349aef" providerId="LiveId" clId="{473F277E-3084-0745-A07E-8B7AC64973C0}" dt="2024-11-14T05:07:29.675" v="7061" actId="478"/>
          <ac:spMkLst>
            <pc:docMk/>
            <pc:sldMk cId="1510059516" sldId="287"/>
            <ac:spMk id="6" creationId="{40A3C67C-0C80-683E-C668-7892B2042247}"/>
          </ac:spMkLst>
        </pc:spChg>
        <pc:spChg chg="add mod">
          <ac:chgData name="琪钰 庄" userId="52210a574f349aef" providerId="LiveId" clId="{473F277E-3084-0745-A07E-8B7AC64973C0}" dt="2024-11-14T05:08:49.492" v="7078" actId="1076"/>
          <ac:spMkLst>
            <pc:docMk/>
            <pc:sldMk cId="1510059516" sldId="287"/>
            <ac:spMk id="28" creationId="{769026D3-A38F-6600-ECBE-E68F70ED5D45}"/>
          </ac:spMkLst>
        </pc:spChg>
        <pc:graphicFrameChg chg="del">
          <ac:chgData name="琪钰 庄" userId="52210a574f349aef" providerId="LiveId" clId="{473F277E-3084-0745-A07E-8B7AC64973C0}" dt="2024-11-14T05:07:29.675" v="7061" actId="478"/>
          <ac:graphicFrameMkLst>
            <pc:docMk/>
            <pc:sldMk cId="1510059516" sldId="287"/>
            <ac:graphicFrameMk id="18" creationId="{4AB0B578-AC74-043A-7BD1-F1E152319A60}"/>
          </ac:graphicFrameMkLst>
        </pc:graphicFrameChg>
        <pc:graphicFrameChg chg="mod">
          <ac:chgData name="琪钰 庄" userId="52210a574f349aef" providerId="LiveId" clId="{473F277E-3084-0745-A07E-8B7AC64973C0}" dt="2024-11-14T05:07:40.926" v="7062" actId="1076"/>
          <ac:graphicFrameMkLst>
            <pc:docMk/>
            <pc:sldMk cId="1510059516" sldId="287"/>
            <ac:graphicFrameMk id="19" creationId="{C0269A47-97B8-F447-38B4-1D51AF047698}"/>
          </ac:graphicFrameMkLst>
        </pc:graphicFrameChg>
        <pc:graphicFrameChg chg="mod">
          <ac:chgData name="琪钰 庄" userId="52210a574f349aef" providerId="LiveId" clId="{473F277E-3084-0745-A07E-8B7AC64973C0}" dt="2024-11-14T05:07:40.926" v="7062" actId="1076"/>
          <ac:graphicFrameMkLst>
            <pc:docMk/>
            <pc:sldMk cId="1510059516" sldId="287"/>
            <ac:graphicFrameMk id="20" creationId="{A348A0F3-A1CC-9640-6389-4B030089C3EA}"/>
          </ac:graphicFrameMkLst>
        </pc:graphicFrameChg>
        <pc:picChg chg="del">
          <ac:chgData name="琪钰 庄" userId="52210a574f349aef" providerId="LiveId" clId="{473F277E-3084-0745-A07E-8B7AC64973C0}" dt="2024-11-14T05:07:29.675" v="7061" actId="478"/>
          <ac:picMkLst>
            <pc:docMk/>
            <pc:sldMk cId="1510059516" sldId="287"/>
            <ac:picMk id="24" creationId="{D3566170-F1FC-2D95-7842-C838B5788751}"/>
          </ac:picMkLst>
        </pc:picChg>
        <pc:cxnChg chg="del mod">
          <ac:chgData name="琪钰 庄" userId="52210a574f349aef" providerId="LiveId" clId="{473F277E-3084-0745-A07E-8B7AC64973C0}" dt="2024-11-14T05:07:29.675" v="7061" actId="478"/>
          <ac:cxnSpMkLst>
            <pc:docMk/>
            <pc:sldMk cId="1510059516" sldId="287"/>
            <ac:cxnSpMk id="13" creationId="{0AE70350-F303-D0B8-213D-5E33CA500DAC}"/>
          </ac:cxnSpMkLst>
        </pc:cxnChg>
        <pc:cxnChg chg="del mod">
          <ac:chgData name="琪钰 庄" userId="52210a574f349aef" providerId="LiveId" clId="{473F277E-3084-0745-A07E-8B7AC64973C0}" dt="2024-11-14T05:07:52.866" v="7066" actId="478"/>
          <ac:cxnSpMkLst>
            <pc:docMk/>
            <pc:sldMk cId="1510059516" sldId="287"/>
            <ac:cxnSpMk id="23" creationId="{DBDF0AE7-3254-EB4B-D4AA-CC1FB1D2BF2F}"/>
          </ac:cxnSpMkLst>
        </pc:cxnChg>
        <pc:cxnChg chg="add mod">
          <ac:chgData name="琪钰 庄" userId="52210a574f349aef" providerId="LiveId" clId="{473F277E-3084-0745-A07E-8B7AC64973C0}" dt="2024-11-14T05:07:58.999" v="7069" actId="14100"/>
          <ac:cxnSpMkLst>
            <pc:docMk/>
            <pc:sldMk cId="1510059516" sldId="287"/>
            <ac:cxnSpMk id="25" creationId="{94B2E9D2-289B-87C0-3440-9085F7E9CD48}"/>
          </ac:cxnSpMkLst>
        </pc:cxnChg>
      </pc:sldChg>
      <pc:sldChg chg="addSp modSp add mod">
        <pc:chgData name="琪钰 庄" userId="52210a574f349aef" providerId="LiveId" clId="{473F277E-3084-0745-A07E-8B7AC64973C0}" dt="2024-11-14T05:09:29.718" v="7090" actId="20577"/>
        <pc:sldMkLst>
          <pc:docMk/>
          <pc:sldMk cId="3602624597" sldId="288"/>
        </pc:sldMkLst>
        <pc:spChg chg="add mod">
          <ac:chgData name="琪钰 庄" userId="52210a574f349aef" providerId="LiveId" clId="{473F277E-3084-0745-A07E-8B7AC64973C0}" dt="2024-11-14T05:09:29.718" v="7090" actId="20577"/>
          <ac:spMkLst>
            <pc:docMk/>
            <pc:sldMk cId="3602624597" sldId="288"/>
            <ac:spMk id="21" creationId="{474AFA11-88E4-8A32-2C9D-914E879303E8}"/>
          </ac:spMkLst>
        </pc:spChg>
        <pc:graphicFrameChg chg="mod modGraphic">
          <ac:chgData name="琪钰 庄" userId="52210a574f349aef" providerId="LiveId" clId="{473F277E-3084-0745-A07E-8B7AC64973C0}" dt="2024-11-14T05:09:14.958" v="7084" actId="20577"/>
          <ac:graphicFrameMkLst>
            <pc:docMk/>
            <pc:sldMk cId="3602624597" sldId="288"/>
            <ac:graphicFrameMk id="20" creationId="{A348A0F3-A1CC-9640-6389-4B030089C3EA}"/>
          </ac:graphicFrameMkLst>
        </pc:graphicFrameChg>
        <pc:cxnChg chg="add mod">
          <ac:chgData name="琪钰 庄" userId="52210a574f349aef" providerId="LiveId" clId="{473F277E-3084-0745-A07E-8B7AC64973C0}" dt="2024-11-14T05:09:22.516" v="7087" actId="14100"/>
          <ac:cxnSpMkLst>
            <pc:docMk/>
            <pc:sldMk cId="3602624597" sldId="288"/>
            <ac:cxnSpMk id="6" creationId="{37CE89E2-C4A8-B2AA-07D9-D46F5A36BA3C}"/>
          </ac:cxnSpMkLst>
        </pc:cxnChg>
      </pc:sldChg>
      <pc:sldChg chg="addSp modSp add mod modNotesTx">
        <pc:chgData name="琪钰 庄" userId="52210a574f349aef" providerId="LiveId" clId="{473F277E-3084-0745-A07E-8B7AC64973C0}" dt="2024-11-14T05:10:48.567" v="7210" actId="20577"/>
        <pc:sldMkLst>
          <pc:docMk/>
          <pc:sldMk cId="3090221149" sldId="289"/>
        </pc:sldMkLst>
        <pc:spChg chg="add mod">
          <ac:chgData name="琪钰 庄" userId="52210a574f349aef" providerId="LiveId" clId="{473F277E-3084-0745-A07E-8B7AC64973C0}" dt="2024-11-14T05:09:55.039" v="7093" actId="1076"/>
          <ac:spMkLst>
            <pc:docMk/>
            <pc:sldMk cId="3090221149" sldId="289"/>
            <ac:spMk id="13" creationId="{A5CEE239-5E8A-0FE6-F9A4-2D28353D3089}"/>
          </ac:spMkLst>
        </pc:spChg>
        <pc:graphicFrameChg chg="modGraphic">
          <ac:chgData name="琪钰 庄" userId="52210a574f349aef" providerId="LiveId" clId="{473F277E-3084-0745-A07E-8B7AC64973C0}" dt="2024-11-14T05:10:03.101" v="7094" actId="20577"/>
          <ac:graphicFrameMkLst>
            <pc:docMk/>
            <pc:sldMk cId="3090221149" sldId="289"/>
            <ac:graphicFrameMk id="19" creationId="{C0269A47-97B8-F447-38B4-1D51AF047698}"/>
          </ac:graphicFrameMkLst>
        </pc:graphicFrameChg>
      </pc:sldChg>
      <pc:sldChg chg="modSp add mod">
        <pc:chgData name="琪钰 庄" userId="52210a574f349aef" providerId="LiveId" clId="{473F277E-3084-0745-A07E-8B7AC64973C0}" dt="2024-11-14T05:12:34.672" v="7247" actId="1076"/>
        <pc:sldMkLst>
          <pc:docMk/>
          <pc:sldMk cId="1252298010" sldId="290"/>
        </pc:sldMkLst>
        <pc:graphicFrameChg chg="mod modGraphic">
          <ac:chgData name="琪钰 庄" userId="52210a574f349aef" providerId="LiveId" clId="{473F277E-3084-0745-A07E-8B7AC64973C0}" dt="2024-11-14T05:12:34.672" v="7247" actId="1076"/>
          <ac:graphicFrameMkLst>
            <pc:docMk/>
            <pc:sldMk cId="1252298010" sldId="290"/>
            <ac:graphicFrameMk id="19" creationId="{C0269A47-97B8-F447-38B4-1D51AF047698}"/>
          </ac:graphicFrameMkLst>
        </pc:graphicFrameChg>
      </pc:sldChg>
      <pc:sldChg chg="addSp modSp add mod">
        <pc:chgData name="琪钰 庄" userId="52210a574f349aef" providerId="LiveId" clId="{473F277E-3084-0745-A07E-8B7AC64973C0}" dt="2024-11-14T06:28:15.547" v="7274" actId="20577"/>
        <pc:sldMkLst>
          <pc:docMk/>
          <pc:sldMk cId="4287817986" sldId="291"/>
        </pc:sldMkLst>
        <pc:spChg chg="add mod">
          <ac:chgData name="琪钰 庄" userId="52210a574f349aef" providerId="LiveId" clId="{473F277E-3084-0745-A07E-8B7AC64973C0}" dt="2024-11-14T06:28:15.547" v="7274" actId="20577"/>
          <ac:spMkLst>
            <pc:docMk/>
            <pc:sldMk cId="4287817986" sldId="291"/>
            <ac:spMk id="21" creationId="{9EF03B5F-1B6F-24F3-570B-60553F131994}"/>
          </ac:spMkLst>
        </pc:spChg>
        <pc:graphicFrameChg chg="mod modGraphic">
          <ac:chgData name="琪钰 庄" userId="52210a574f349aef" providerId="LiveId" clId="{473F277E-3084-0745-A07E-8B7AC64973C0}" dt="2024-11-14T06:27:30.344" v="7253" actId="20577"/>
          <ac:graphicFrameMkLst>
            <pc:docMk/>
            <pc:sldMk cId="4287817986" sldId="291"/>
            <ac:graphicFrameMk id="19" creationId="{C0269A47-97B8-F447-38B4-1D51AF047698}"/>
          </ac:graphicFrameMkLst>
        </pc:graphicFrameChg>
        <pc:picChg chg="add mod">
          <ac:chgData name="琪钰 庄" userId="52210a574f349aef" providerId="LiveId" clId="{473F277E-3084-0745-A07E-8B7AC64973C0}" dt="2024-11-14T06:28:06.704" v="7255" actId="1076"/>
          <ac:picMkLst>
            <pc:docMk/>
            <pc:sldMk cId="4287817986" sldId="291"/>
            <ac:picMk id="25" creationId="{E7D4849D-08B4-18BB-B18B-25981BD3794A}"/>
          </ac:picMkLst>
        </pc:picChg>
      </pc:sldChg>
      <pc:sldChg chg="addSp delSp modSp add del mod modNotesTx">
        <pc:chgData name="琪钰 庄" userId="52210a574f349aef" providerId="LiveId" clId="{473F277E-3084-0745-A07E-8B7AC64973C0}" dt="2024-11-14T08:24:24.508" v="8614" actId="2696"/>
        <pc:sldMkLst>
          <pc:docMk/>
          <pc:sldMk cId="2912072158" sldId="292"/>
        </pc:sldMkLst>
        <pc:spChg chg="mod">
          <ac:chgData name="琪钰 庄" userId="52210a574f349aef" providerId="LiveId" clId="{473F277E-3084-0745-A07E-8B7AC64973C0}" dt="2024-11-14T07:00:45.923" v="7715" actId="313"/>
          <ac:spMkLst>
            <pc:docMk/>
            <pc:sldMk cId="2912072158" sldId="292"/>
            <ac:spMk id="2" creationId="{B9F82B90-2DA8-06C3-F1F2-D7E2BF5C5089}"/>
          </ac:spMkLst>
        </pc:spChg>
        <pc:spChg chg="add mod">
          <ac:chgData name="琪钰 庄" userId="52210a574f349aef" providerId="LiveId" clId="{473F277E-3084-0745-A07E-8B7AC64973C0}" dt="2024-11-14T08:14:48.625" v="8359" actId="207"/>
          <ac:spMkLst>
            <pc:docMk/>
            <pc:sldMk cId="2912072158" sldId="292"/>
            <ac:spMk id="3" creationId="{DF7A912B-C34C-8C22-23B5-295855463D45}"/>
          </ac:spMkLst>
        </pc:spChg>
        <pc:spChg chg="del">
          <ac:chgData name="琪钰 庄" userId="52210a574f349aef" providerId="LiveId" clId="{473F277E-3084-0745-A07E-8B7AC64973C0}" dt="2024-11-14T07:52:44.528" v="8257" actId="478"/>
          <ac:spMkLst>
            <pc:docMk/>
            <pc:sldMk cId="2912072158" sldId="292"/>
            <ac:spMk id="4" creationId="{41144722-E7A0-4812-339F-4145202B578A}"/>
          </ac:spMkLst>
        </pc:spChg>
        <pc:spChg chg="del">
          <ac:chgData name="琪钰 庄" userId="52210a574f349aef" providerId="LiveId" clId="{473F277E-3084-0745-A07E-8B7AC64973C0}" dt="2024-11-14T07:52:44.528" v="8257" actId="478"/>
          <ac:spMkLst>
            <pc:docMk/>
            <pc:sldMk cId="2912072158" sldId="292"/>
            <ac:spMk id="5" creationId="{F27F6D9B-8050-D945-6004-297B14457406}"/>
          </ac:spMkLst>
        </pc:spChg>
        <pc:spChg chg="add del mod">
          <ac:chgData name="琪钰 庄" userId="52210a574f349aef" providerId="LiveId" clId="{473F277E-3084-0745-A07E-8B7AC64973C0}" dt="2024-11-14T08:12:04.894" v="8315" actId="478"/>
          <ac:spMkLst>
            <pc:docMk/>
            <pc:sldMk cId="2912072158" sldId="292"/>
            <ac:spMk id="6" creationId="{6D89E26F-2B49-AED7-B5D0-3805C501ED29}"/>
          </ac:spMkLst>
        </pc:spChg>
        <pc:spChg chg="del">
          <ac:chgData name="琪钰 庄" userId="52210a574f349aef" providerId="LiveId" clId="{473F277E-3084-0745-A07E-8B7AC64973C0}" dt="2024-11-14T07:52:44.528" v="8257" actId="478"/>
          <ac:spMkLst>
            <pc:docMk/>
            <pc:sldMk cId="2912072158" sldId="292"/>
            <ac:spMk id="7" creationId="{0FFC805D-9E22-807E-ECD2-B44F4FF0EBCB}"/>
          </ac:spMkLst>
        </pc:spChg>
        <pc:spChg chg="del">
          <ac:chgData name="琪钰 庄" userId="52210a574f349aef" providerId="LiveId" clId="{473F277E-3084-0745-A07E-8B7AC64973C0}" dt="2024-11-14T07:52:44.528" v="8257" actId="478"/>
          <ac:spMkLst>
            <pc:docMk/>
            <pc:sldMk cId="2912072158" sldId="292"/>
            <ac:spMk id="8" creationId="{3D0B7A23-FD9A-9EE5-22BF-AF630795717F}"/>
          </ac:spMkLst>
        </pc:spChg>
        <pc:spChg chg="del">
          <ac:chgData name="琪钰 庄" userId="52210a574f349aef" providerId="LiveId" clId="{473F277E-3084-0745-A07E-8B7AC64973C0}" dt="2024-11-14T07:52:44.528" v="8257" actId="478"/>
          <ac:spMkLst>
            <pc:docMk/>
            <pc:sldMk cId="2912072158" sldId="292"/>
            <ac:spMk id="9" creationId="{AA12317D-C843-1915-5F47-4E215B40A0D6}"/>
          </ac:spMkLst>
        </pc:spChg>
        <pc:spChg chg="del">
          <ac:chgData name="琪钰 庄" userId="52210a574f349aef" providerId="LiveId" clId="{473F277E-3084-0745-A07E-8B7AC64973C0}" dt="2024-11-14T07:52:44.528" v="8257" actId="478"/>
          <ac:spMkLst>
            <pc:docMk/>
            <pc:sldMk cId="2912072158" sldId="292"/>
            <ac:spMk id="10" creationId="{8DCB0984-E1C1-60F1-2E5C-02B04F703B39}"/>
          </ac:spMkLst>
        </pc:spChg>
        <pc:spChg chg="del">
          <ac:chgData name="琪钰 庄" userId="52210a574f349aef" providerId="LiveId" clId="{473F277E-3084-0745-A07E-8B7AC64973C0}" dt="2024-11-14T07:52:44.528" v="8257" actId="478"/>
          <ac:spMkLst>
            <pc:docMk/>
            <pc:sldMk cId="2912072158" sldId="292"/>
            <ac:spMk id="11" creationId="{FF1DD2D3-71A8-6DD3-CD27-617D9FCBB33D}"/>
          </ac:spMkLst>
        </pc:spChg>
        <pc:spChg chg="del">
          <ac:chgData name="琪钰 庄" userId="52210a574f349aef" providerId="LiveId" clId="{473F277E-3084-0745-A07E-8B7AC64973C0}" dt="2024-11-14T07:52:44.528" v="8257" actId="478"/>
          <ac:spMkLst>
            <pc:docMk/>
            <pc:sldMk cId="2912072158" sldId="292"/>
            <ac:spMk id="12" creationId="{A30A99A1-1B11-4BB1-62FA-D2A8527FC88C}"/>
          </ac:spMkLst>
        </pc:spChg>
        <pc:spChg chg="del">
          <ac:chgData name="琪钰 庄" userId="52210a574f349aef" providerId="LiveId" clId="{473F277E-3084-0745-A07E-8B7AC64973C0}" dt="2024-11-14T07:52:44.528" v="8257" actId="478"/>
          <ac:spMkLst>
            <pc:docMk/>
            <pc:sldMk cId="2912072158" sldId="292"/>
            <ac:spMk id="13" creationId="{6AA95CA3-BE33-7063-8D83-15FA0494FC72}"/>
          </ac:spMkLst>
        </pc:spChg>
        <pc:spChg chg="del">
          <ac:chgData name="琪钰 庄" userId="52210a574f349aef" providerId="LiveId" clId="{473F277E-3084-0745-A07E-8B7AC64973C0}" dt="2024-11-14T07:52:44.528" v="8257" actId="478"/>
          <ac:spMkLst>
            <pc:docMk/>
            <pc:sldMk cId="2912072158" sldId="292"/>
            <ac:spMk id="14" creationId="{DFA7CA0F-EA87-65C8-5BC6-8D03662B9A4A}"/>
          </ac:spMkLst>
        </pc:spChg>
        <pc:spChg chg="del">
          <ac:chgData name="琪钰 庄" userId="52210a574f349aef" providerId="LiveId" clId="{473F277E-3084-0745-A07E-8B7AC64973C0}" dt="2024-11-14T07:52:44.528" v="8257" actId="478"/>
          <ac:spMkLst>
            <pc:docMk/>
            <pc:sldMk cId="2912072158" sldId="292"/>
            <ac:spMk id="15" creationId="{7F0BA431-CB1C-215A-0C14-11DCEAE972E6}"/>
          </ac:spMkLst>
        </pc:spChg>
        <pc:spChg chg="del">
          <ac:chgData name="琪钰 庄" userId="52210a574f349aef" providerId="LiveId" clId="{473F277E-3084-0745-A07E-8B7AC64973C0}" dt="2024-11-14T07:52:44.528" v="8257" actId="478"/>
          <ac:spMkLst>
            <pc:docMk/>
            <pc:sldMk cId="2912072158" sldId="292"/>
            <ac:spMk id="16" creationId="{4E00473E-48CF-6A3D-53BA-6B37C1A82687}"/>
          </ac:spMkLst>
        </pc:spChg>
        <pc:spChg chg="add del mod">
          <ac:chgData name="琪钰 庄" userId="52210a574f349aef" providerId="LiveId" clId="{473F277E-3084-0745-A07E-8B7AC64973C0}" dt="2024-11-14T08:12:11.286" v="8317" actId="478"/>
          <ac:spMkLst>
            <pc:docMk/>
            <pc:sldMk cId="2912072158" sldId="292"/>
            <ac:spMk id="18" creationId="{91D98807-42F2-D99F-7417-3C6E34518EE0}"/>
          </ac:spMkLst>
        </pc:spChg>
        <pc:spChg chg="add del mod">
          <ac:chgData name="琪钰 庄" userId="52210a574f349aef" providerId="LiveId" clId="{473F277E-3084-0745-A07E-8B7AC64973C0}" dt="2024-11-14T08:12:12.859" v="8318" actId="478"/>
          <ac:spMkLst>
            <pc:docMk/>
            <pc:sldMk cId="2912072158" sldId="292"/>
            <ac:spMk id="19" creationId="{E2465E91-B9C7-49A7-6152-EC050ECF28B5}"/>
          </ac:spMkLst>
        </pc:spChg>
        <pc:spChg chg="add mod">
          <ac:chgData name="琪钰 庄" userId="52210a574f349aef" providerId="LiveId" clId="{473F277E-3084-0745-A07E-8B7AC64973C0}" dt="2024-11-14T08:17:54.437" v="8480" actId="403"/>
          <ac:spMkLst>
            <pc:docMk/>
            <pc:sldMk cId="2912072158" sldId="292"/>
            <ac:spMk id="21" creationId="{6BA07CDB-F0E7-CD18-607C-9FD9A7CF5897}"/>
          </ac:spMkLst>
        </pc:spChg>
        <pc:spChg chg="add mod">
          <ac:chgData name="琪钰 庄" userId="52210a574f349aef" providerId="LiveId" clId="{473F277E-3084-0745-A07E-8B7AC64973C0}" dt="2024-11-14T08:18:03.433" v="8484" actId="1076"/>
          <ac:spMkLst>
            <pc:docMk/>
            <pc:sldMk cId="2912072158" sldId="292"/>
            <ac:spMk id="26" creationId="{F4270B64-4442-0D77-4923-F873CE874F18}"/>
          </ac:spMkLst>
        </pc:spChg>
        <pc:spChg chg="add mod">
          <ac:chgData name="琪钰 庄" userId="52210a574f349aef" providerId="LiveId" clId="{473F277E-3084-0745-A07E-8B7AC64973C0}" dt="2024-11-14T08:15:13.984" v="8385" actId="14100"/>
          <ac:spMkLst>
            <pc:docMk/>
            <pc:sldMk cId="2912072158" sldId="292"/>
            <ac:spMk id="27" creationId="{3B8FB4E0-9955-9516-A24A-190142CBDF10}"/>
          </ac:spMkLst>
        </pc:spChg>
        <pc:spChg chg="add mod">
          <ac:chgData name="琪钰 庄" userId="52210a574f349aef" providerId="LiveId" clId="{473F277E-3084-0745-A07E-8B7AC64973C0}" dt="2024-11-14T08:15:43.488" v="8419" actId="1076"/>
          <ac:spMkLst>
            <pc:docMk/>
            <pc:sldMk cId="2912072158" sldId="292"/>
            <ac:spMk id="29" creationId="{57CF8D16-46AD-9746-48A0-D6A65E561C20}"/>
          </ac:spMkLst>
        </pc:spChg>
        <pc:spChg chg="add mod">
          <ac:chgData name="琪钰 庄" userId="52210a574f349aef" providerId="LiveId" clId="{473F277E-3084-0745-A07E-8B7AC64973C0}" dt="2024-11-14T08:15:46.024" v="8420" actId="1076"/>
          <ac:spMkLst>
            <pc:docMk/>
            <pc:sldMk cId="2912072158" sldId="292"/>
            <ac:spMk id="31" creationId="{37DA9603-E4A1-A933-7C10-82B47264B800}"/>
          </ac:spMkLst>
        </pc:spChg>
        <pc:graphicFrameChg chg="add mod modGraphic">
          <ac:chgData name="琪钰 庄" userId="52210a574f349aef" providerId="LiveId" clId="{473F277E-3084-0745-A07E-8B7AC64973C0}" dt="2024-11-14T08:18:09.696" v="8486" actId="14100"/>
          <ac:graphicFrameMkLst>
            <pc:docMk/>
            <pc:sldMk cId="2912072158" sldId="292"/>
            <ac:graphicFrameMk id="33" creationId="{7356958B-DEDC-D085-B733-FF8F2E4ADAC0}"/>
          </ac:graphicFrameMkLst>
        </pc:graphicFrameChg>
        <pc:graphicFrameChg chg="add mod modGraphic">
          <ac:chgData name="琪钰 庄" userId="52210a574f349aef" providerId="LiveId" clId="{473F277E-3084-0745-A07E-8B7AC64973C0}" dt="2024-11-14T08:20:13.171" v="8524" actId="20577"/>
          <ac:graphicFrameMkLst>
            <pc:docMk/>
            <pc:sldMk cId="2912072158" sldId="292"/>
            <ac:graphicFrameMk id="55" creationId="{A66EA38A-1419-3364-E6EA-6237767EEBE0}"/>
          </ac:graphicFrameMkLst>
        </pc:graphicFrameChg>
        <pc:picChg chg="add del mod">
          <ac:chgData name="琪钰 庄" userId="52210a574f349aef" providerId="LiveId" clId="{473F277E-3084-0745-A07E-8B7AC64973C0}" dt="2024-11-14T08:15:00.536" v="8362" actId="478"/>
          <ac:picMkLst>
            <pc:docMk/>
            <pc:sldMk cId="2912072158" sldId="292"/>
            <ac:picMk id="28" creationId="{237A17EF-7D5B-DFB1-B4C4-8A544CA5A9AC}"/>
          </ac:picMkLst>
        </pc:picChg>
        <pc:picChg chg="add del mod">
          <ac:chgData name="琪钰 庄" userId="52210a574f349aef" providerId="LiveId" clId="{473F277E-3084-0745-A07E-8B7AC64973C0}" dt="2024-11-14T08:15:25.843" v="8403" actId="478"/>
          <ac:picMkLst>
            <pc:docMk/>
            <pc:sldMk cId="2912072158" sldId="292"/>
            <ac:picMk id="32" creationId="{0C3E218D-6C8C-6E46-BA36-D0C611678C2F}"/>
          </ac:picMkLst>
        </pc:picChg>
        <pc:cxnChg chg="del mod">
          <ac:chgData name="琪钰 庄" userId="52210a574f349aef" providerId="LiveId" clId="{473F277E-3084-0745-A07E-8B7AC64973C0}" dt="2024-11-14T07:52:44.528" v="8257" actId="478"/>
          <ac:cxnSpMkLst>
            <pc:docMk/>
            <pc:sldMk cId="2912072158" sldId="292"/>
            <ac:cxnSpMk id="17" creationId="{F6BE1520-BBC0-CBE9-6B6C-FC999D95FEF4}"/>
          </ac:cxnSpMkLst>
        </pc:cxnChg>
        <pc:cxnChg chg="add mod">
          <ac:chgData name="琪钰 庄" userId="52210a574f349aef" providerId="LiveId" clId="{473F277E-3084-0745-A07E-8B7AC64973C0}" dt="2024-11-14T07:53:40.734" v="8279" actId="1076"/>
          <ac:cxnSpMkLst>
            <pc:docMk/>
            <pc:sldMk cId="2912072158" sldId="292"/>
            <ac:cxnSpMk id="20" creationId="{219049ED-F8FB-9103-1196-DE85073D7BBB}"/>
          </ac:cxnSpMkLst>
        </pc:cxnChg>
        <pc:cxnChg chg="add del mod">
          <ac:chgData name="琪钰 庄" userId="52210a574f349aef" providerId="LiveId" clId="{473F277E-3084-0745-A07E-8B7AC64973C0}" dt="2024-11-14T08:13:11.282" v="8342" actId="478"/>
          <ac:cxnSpMkLst>
            <pc:docMk/>
            <pc:sldMk cId="2912072158" sldId="292"/>
            <ac:cxnSpMk id="22" creationId="{0AAE5C98-0C42-B25D-C0DB-2EB46DBAC027}"/>
          </ac:cxnSpMkLst>
        </pc:cxnChg>
        <pc:cxnChg chg="add del mod">
          <ac:chgData name="琪钰 庄" userId="52210a574f349aef" providerId="LiveId" clId="{473F277E-3084-0745-A07E-8B7AC64973C0}" dt="2024-11-14T08:12:09.723" v="8316" actId="478"/>
          <ac:cxnSpMkLst>
            <pc:docMk/>
            <pc:sldMk cId="2912072158" sldId="292"/>
            <ac:cxnSpMk id="23" creationId="{9F0D976F-2C48-3869-55D0-207132B6CC5F}"/>
          </ac:cxnSpMkLst>
        </pc:cxnChg>
        <pc:cxnChg chg="add del mod">
          <ac:chgData name="琪钰 庄" userId="52210a574f349aef" providerId="LiveId" clId="{473F277E-3084-0745-A07E-8B7AC64973C0}" dt="2024-11-14T08:12:14.766" v="8319" actId="478"/>
          <ac:cxnSpMkLst>
            <pc:docMk/>
            <pc:sldMk cId="2912072158" sldId="292"/>
            <ac:cxnSpMk id="24" creationId="{AA3B2914-AFD4-020C-AAC8-26613F2A37F7}"/>
          </ac:cxnSpMkLst>
        </pc:cxnChg>
        <pc:cxnChg chg="add del mod">
          <ac:chgData name="琪钰 庄" userId="52210a574f349aef" providerId="LiveId" clId="{473F277E-3084-0745-A07E-8B7AC64973C0}" dt="2024-11-14T07:53:25.960" v="8278" actId="478"/>
          <ac:cxnSpMkLst>
            <pc:docMk/>
            <pc:sldMk cId="2912072158" sldId="292"/>
            <ac:cxnSpMk id="25" creationId="{5CA54826-DD31-6493-0B49-D47899B9152E}"/>
          </ac:cxnSpMkLst>
        </pc:cxnChg>
        <pc:cxnChg chg="add del mod">
          <ac:chgData name="琪钰 庄" userId="52210a574f349aef" providerId="LiveId" clId="{473F277E-3084-0745-A07E-8B7AC64973C0}" dt="2024-11-14T08:17:47.500" v="8477" actId="478"/>
          <ac:cxnSpMkLst>
            <pc:docMk/>
            <pc:sldMk cId="2912072158" sldId="292"/>
            <ac:cxnSpMk id="30" creationId="{0568792F-FE04-1ACD-B018-90CDF8EF5B11}"/>
          </ac:cxnSpMkLst>
        </pc:cxnChg>
        <pc:cxnChg chg="add mod">
          <ac:chgData name="琪钰 庄" userId="52210a574f349aef" providerId="LiveId" clId="{473F277E-3084-0745-A07E-8B7AC64973C0}" dt="2024-11-14T08:18:15.674" v="8487" actId="14100"/>
          <ac:cxnSpMkLst>
            <pc:docMk/>
            <pc:sldMk cId="2912072158" sldId="292"/>
            <ac:cxnSpMk id="38" creationId="{E8335019-ACD3-D9EE-A3F7-DCB3EA3C4C16}"/>
          </ac:cxnSpMkLst>
        </pc:cxnChg>
        <pc:cxnChg chg="add mod">
          <ac:chgData name="琪钰 庄" userId="52210a574f349aef" providerId="LiveId" clId="{473F277E-3084-0745-A07E-8B7AC64973C0}" dt="2024-11-14T08:15:13.984" v="8385" actId="14100"/>
          <ac:cxnSpMkLst>
            <pc:docMk/>
            <pc:sldMk cId="2912072158" sldId="292"/>
            <ac:cxnSpMk id="41" creationId="{8DD752E1-715A-EA46-56D1-FFDE694F1012}"/>
          </ac:cxnSpMkLst>
        </pc:cxnChg>
        <pc:cxnChg chg="add mod">
          <ac:chgData name="琪钰 庄" userId="52210a574f349aef" providerId="LiveId" clId="{473F277E-3084-0745-A07E-8B7AC64973C0}" dt="2024-11-14T08:15:53.762" v="8423" actId="14100"/>
          <ac:cxnSpMkLst>
            <pc:docMk/>
            <pc:sldMk cId="2912072158" sldId="292"/>
            <ac:cxnSpMk id="49" creationId="{1736687D-7B80-6150-702B-EEB7FCF60178}"/>
          </ac:cxnSpMkLst>
        </pc:cxnChg>
        <pc:cxnChg chg="add mod">
          <ac:chgData name="琪钰 庄" userId="52210a574f349aef" providerId="LiveId" clId="{473F277E-3084-0745-A07E-8B7AC64973C0}" dt="2024-11-14T08:15:58.250" v="8426" actId="14100"/>
          <ac:cxnSpMkLst>
            <pc:docMk/>
            <pc:sldMk cId="2912072158" sldId="292"/>
            <ac:cxnSpMk id="52" creationId="{A9AECBD3-07F4-8B77-B37D-FE7303AE9FB9}"/>
          </ac:cxnSpMkLst>
        </pc:cxnChg>
        <pc:cxnChg chg="add mod">
          <ac:chgData name="琪钰 庄" userId="52210a574f349aef" providerId="LiveId" clId="{473F277E-3084-0745-A07E-8B7AC64973C0}" dt="2024-11-14T08:19:32.428" v="8514" actId="208"/>
          <ac:cxnSpMkLst>
            <pc:docMk/>
            <pc:sldMk cId="2912072158" sldId="292"/>
            <ac:cxnSpMk id="57" creationId="{6ABECFE3-28ED-2AC4-C62C-5A6E39861971}"/>
          </ac:cxnSpMkLst>
        </pc:cxnChg>
        <pc:cxnChg chg="add mod">
          <ac:chgData name="琪钰 庄" userId="52210a574f349aef" providerId="LiveId" clId="{473F277E-3084-0745-A07E-8B7AC64973C0}" dt="2024-11-14T08:19:32.428" v="8514" actId="208"/>
          <ac:cxnSpMkLst>
            <pc:docMk/>
            <pc:sldMk cId="2912072158" sldId="292"/>
            <ac:cxnSpMk id="58" creationId="{45048336-32E2-3ABA-3BF7-232F5C7CE6DD}"/>
          </ac:cxnSpMkLst>
        </pc:cxnChg>
      </pc:sldChg>
      <pc:sldChg chg="addSp delSp modSp add mod modNotesTx">
        <pc:chgData name="琪钰 庄" userId="52210a574f349aef" providerId="LiveId" clId="{473F277E-3084-0745-A07E-8B7AC64973C0}" dt="2024-11-14T07:23:44.795" v="7980" actId="14100"/>
        <pc:sldMkLst>
          <pc:docMk/>
          <pc:sldMk cId="1397564424" sldId="293"/>
        </pc:sldMkLst>
        <pc:spChg chg="mod">
          <ac:chgData name="琪钰 庄" userId="52210a574f349aef" providerId="LiveId" clId="{473F277E-3084-0745-A07E-8B7AC64973C0}" dt="2024-11-14T07:21:25.214" v="7930" actId="20577"/>
          <ac:spMkLst>
            <pc:docMk/>
            <pc:sldMk cId="1397564424" sldId="293"/>
            <ac:spMk id="2" creationId="{B9F82B90-2DA8-06C3-F1F2-D7E2BF5C5089}"/>
          </ac:spMkLst>
        </pc:spChg>
        <pc:spChg chg="add mod">
          <ac:chgData name="琪钰 庄" userId="52210a574f349aef" providerId="LiveId" clId="{473F277E-3084-0745-A07E-8B7AC64973C0}" dt="2024-11-14T07:22:16.819" v="7938" actId="1076"/>
          <ac:spMkLst>
            <pc:docMk/>
            <pc:sldMk cId="1397564424" sldId="293"/>
            <ac:spMk id="6" creationId="{06A9338F-3308-80ED-7E19-FADA09DD5C4B}"/>
          </ac:spMkLst>
        </pc:spChg>
        <pc:spChg chg="mod">
          <ac:chgData name="琪钰 庄" userId="52210a574f349aef" providerId="LiveId" clId="{473F277E-3084-0745-A07E-8B7AC64973C0}" dt="2024-11-14T07:21:53.328" v="7934" actId="1076"/>
          <ac:spMkLst>
            <pc:docMk/>
            <pc:sldMk cId="1397564424" sldId="293"/>
            <ac:spMk id="8" creationId="{3D0B7A23-FD9A-9EE5-22BF-AF630795717F}"/>
          </ac:spMkLst>
        </pc:spChg>
        <pc:spChg chg="del">
          <ac:chgData name="琪钰 庄" userId="52210a574f349aef" providerId="LiveId" clId="{473F277E-3084-0745-A07E-8B7AC64973C0}" dt="2024-11-14T07:21:44.663" v="7933" actId="478"/>
          <ac:spMkLst>
            <pc:docMk/>
            <pc:sldMk cId="1397564424" sldId="293"/>
            <ac:spMk id="9" creationId="{AA12317D-C843-1915-5F47-4E215B40A0D6}"/>
          </ac:spMkLst>
        </pc:spChg>
        <pc:spChg chg="mod">
          <ac:chgData name="琪钰 庄" userId="52210a574f349aef" providerId="LiveId" clId="{473F277E-3084-0745-A07E-8B7AC64973C0}" dt="2024-11-14T07:21:53.328" v="7934" actId="1076"/>
          <ac:spMkLst>
            <pc:docMk/>
            <pc:sldMk cId="1397564424" sldId="293"/>
            <ac:spMk id="10" creationId="{8DCB0984-E1C1-60F1-2E5C-02B04F703B39}"/>
          </ac:spMkLst>
        </pc:spChg>
        <pc:spChg chg="mod">
          <ac:chgData name="琪钰 庄" userId="52210a574f349aef" providerId="LiveId" clId="{473F277E-3084-0745-A07E-8B7AC64973C0}" dt="2024-11-14T07:22:28.619" v="7940" actId="2085"/>
          <ac:spMkLst>
            <pc:docMk/>
            <pc:sldMk cId="1397564424" sldId="293"/>
            <ac:spMk id="12" creationId="{A30A99A1-1B11-4BB1-62FA-D2A8527FC88C}"/>
          </ac:spMkLst>
        </pc:spChg>
        <pc:spChg chg="mod">
          <ac:chgData name="琪钰 庄" userId="52210a574f349aef" providerId="LiveId" clId="{473F277E-3084-0745-A07E-8B7AC64973C0}" dt="2024-11-14T07:22:28.619" v="7940" actId="2085"/>
          <ac:spMkLst>
            <pc:docMk/>
            <pc:sldMk cId="1397564424" sldId="293"/>
            <ac:spMk id="13" creationId="{6AA95CA3-BE33-7063-8D83-15FA0494FC72}"/>
          </ac:spMkLst>
        </pc:spChg>
        <pc:spChg chg="mod">
          <ac:chgData name="琪钰 庄" userId="52210a574f349aef" providerId="LiveId" clId="{473F277E-3084-0745-A07E-8B7AC64973C0}" dt="2024-11-14T07:21:53.328" v="7934" actId="1076"/>
          <ac:spMkLst>
            <pc:docMk/>
            <pc:sldMk cId="1397564424" sldId="293"/>
            <ac:spMk id="14" creationId="{DFA7CA0F-EA87-65C8-5BC6-8D03662B9A4A}"/>
          </ac:spMkLst>
        </pc:spChg>
        <pc:spChg chg="del">
          <ac:chgData name="琪钰 庄" userId="52210a574f349aef" providerId="LiveId" clId="{473F277E-3084-0745-A07E-8B7AC64973C0}" dt="2024-11-14T07:21:43.193" v="7932" actId="478"/>
          <ac:spMkLst>
            <pc:docMk/>
            <pc:sldMk cId="1397564424" sldId="293"/>
            <ac:spMk id="15" creationId="{7F0BA431-CB1C-215A-0C14-11DCEAE972E6}"/>
          </ac:spMkLst>
        </pc:spChg>
        <pc:spChg chg="mod">
          <ac:chgData name="琪钰 庄" userId="52210a574f349aef" providerId="LiveId" clId="{473F277E-3084-0745-A07E-8B7AC64973C0}" dt="2024-11-14T07:21:53.328" v="7934" actId="1076"/>
          <ac:spMkLst>
            <pc:docMk/>
            <pc:sldMk cId="1397564424" sldId="293"/>
            <ac:spMk id="16" creationId="{4E00473E-48CF-6A3D-53BA-6B37C1A82687}"/>
          </ac:spMkLst>
        </pc:spChg>
        <pc:spChg chg="add mod">
          <ac:chgData name="琪钰 庄" userId="52210a574f349aef" providerId="LiveId" clId="{473F277E-3084-0745-A07E-8B7AC64973C0}" dt="2024-11-14T07:22:16.819" v="7938" actId="1076"/>
          <ac:spMkLst>
            <pc:docMk/>
            <pc:sldMk cId="1397564424" sldId="293"/>
            <ac:spMk id="18" creationId="{BACEAC7A-7CF2-B13D-6BE0-C1AAB876778E}"/>
          </ac:spMkLst>
        </pc:spChg>
        <pc:spChg chg="add mod">
          <ac:chgData name="琪钰 庄" userId="52210a574f349aef" providerId="LiveId" clId="{473F277E-3084-0745-A07E-8B7AC64973C0}" dt="2024-11-14T07:22:16.819" v="7938" actId="1076"/>
          <ac:spMkLst>
            <pc:docMk/>
            <pc:sldMk cId="1397564424" sldId="293"/>
            <ac:spMk id="19" creationId="{8CFC31DE-594C-621B-51EA-74FD7B5980DF}"/>
          </ac:spMkLst>
        </pc:spChg>
        <pc:spChg chg="del">
          <ac:chgData name="琪钰 庄" userId="52210a574f349aef" providerId="LiveId" clId="{473F277E-3084-0745-A07E-8B7AC64973C0}" dt="2024-11-14T07:21:33.823" v="7931" actId="478"/>
          <ac:spMkLst>
            <pc:docMk/>
            <pc:sldMk cId="1397564424" sldId="293"/>
            <ac:spMk id="22" creationId="{00E29ABA-4D48-EDD7-08DD-483677F8F882}"/>
          </ac:spMkLst>
        </pc:spChg>
        <pc:spChg chg="del">
          <ac:chgData name="琪钰 庄" userId="52210a574f349aef" providerId="LiveId" clId="{473F277E-3084-0745-A07E-8B7AC64973C0}" dt="2024-11-14T07:21:33.823" v="7931" actId="478"/>
          <ac:spMkLst>
            <pc:docMk/>
            <pc:sldMk cId="1397564424" sldId="293"/>
            <ac:spMk id="23" creationId="{F6FA2DC4-3309-6A51-D3C1-F6553556F1DA}"/>
          </ac:spMkLst>
        </pc:spChg>
        <pc:spChg chg="del">
          <ac:chgData name="琪钰 庄" userId="52210a574f349aef" providerId="LiveId" clId="{473F277E-3084-0745-A07E-8B7AC64973C0}" dt="2024-11-14T07:21:33.823" v="7931" actId="478"/>
          <ac:spMkLst>
            <pc:docMk/>
            <pc:sldMk cId="1397564424" sldId="293"/>
            <ac:spMk id="24" creationId="{522D65E9-B6EC-B57A-E1AB-CC6ADEDEE1C4}"/>
          </ac:spMkLst>
        </pc:spChg>
        <pc:spChg chg="del">
          <ac:chgData name="琪钰 庄" userId="52210a574f349aef" providerId="LiveId" clId="{473F277E-3084-0745-A07E-8B7AC64973C0}" dt="2024-11-14T07:21:33.823" v="7931" actId="478"/>
          <ac:spMkLst>
            <pc:docMk/>
            <pc:sldMk cId="1397564424" sldId="293"/>
            <ac:spMk id="25" creationId="{88F594D3-7623-FC8B-08C2-1CF0F1560AE0}"/>
          </ac:spMkLst>
        </pc:spChg>
        <pc:spChg chg="add mod">
          <ac:chgData name="琪钰 庄" userId="52210a574f349aef" providerId="LiveId" clId="{473F277E-3084-0745-A07E-8B7AC64973C0}" dt="2024-11-14T07:22:16.819" v="7938" actId="1076"/>
          <ac:spMkLst>
            <pc:docMk/>
            <pc:sldMk cId="1397564424" sldId="293"/>
            <ac:spMk id="26" creationId="{C1047DD5-B252-E870-8013-B14DE9FC6CA7}"/>
          </ac:spMkLst>
        </pc:spChg>
        <pc:spChg chg="del">
          <ac:chgData name="琪钰 庄" userId="52210a574f349aef" providerId="LiveId" clId="{473F277E-3084-0745-A07E-8B7AC64973C0}" dt="2024-11-14T07:21:33.823" v="7931" actId="478"/>
          <ac:spMkLst>
            <pc:docMk/>
            <pc:sldMk cId="1397564424" sldId="293"/>
            <ac:spMk id="27" creationId="{AE018422-0D90-68B2-2D10-531D8C995A7C}"/>
          </ac:spMkLst>
        </pc:spChg>
        <pc:spChg chg="del">
          <ac:chgData name="琪钰 庄" userId="52210a574f349aef" providerId="LiveId" clId="{473F277E-3084-0745-A07E-8B7AC64973C0}" dt="2024-11-14T07:21:33.823" v="7931" actId="478"/>
          <ac:spMkLst>
            <pc:docMk/>
            <pc:sldMk cId="1397564424" sldId="293"/>
            <ac:spMk id="28" creationId="{FC6B7DF2-CF7B-0C74-ECCD-7D6D0075F2C3}"/>
          </ac:spMkLst>
        </pc:spChg>
        <pc:spChg chg="del">
          <ac:chgData name="琪钰 庄" userId="52210a574f349aef" providerId="LiveId" clId="{473F277E-3084-0745-A07E-8B7AC64973C0}" dt="2024-11-14T07:21:33.823" v="7931" actId="478"/>
          <ac:spMkLst>
            <pc:docMk/>
            <pc:sldMk cId="1397564424" sldId="293"/>
            <ac:spMk id="29" creationId="{01F02C70-78CB-34A2-2795-FF6F9BEBAFFA}"/>
          </ac:spMkLst>
        </pc:spChg>
        <pc:spChg chg="del">
          <ac:chgData name="琪钰 庄" userId="52210a574f349aef" providerId="LiveId" clId="{473F277E-3084-0745-A07E-8B7AC64973C0}" dt="2024-11-14T07:21:33.823" v="7931" actId="478"/>
          <ac:spMkLst>
            <pc:docMk/>
            <pc:sldMk cId="1397564424" sldId="293"/>
            <ac:spMk id="30" creationId="{22AB589D-76B7-8B88-B380-7A97CA8CE54A}"/>
          </ac:spMkLst>
        </pc:spChg>
        <pc:spChg chg="del">
          <ac:chgData name="琪钰 庄" userId="52210a574f349aef" providerId="LiveId" clId="{473F277E-3084-0745-A07E-8B7AC64973C0}" dt="2024-11-14T07:21:33.823" v="7931" actId="478"/>
          <ac:spMkLst>
            <pc:docMk/>
            <pc:sldMk cId="1397564424" sldId="293"/>
            <ac:spMk id="31" creationId="{62E33D91-3696-D2AC-A34B-C29C158DCFB4}"/>
          </ac:spMkLst>
        </pc:spChg>
        <pc:spChg chg="add mod">
          <ac:chgData name="琪钰 庄" userId="52210a574f349aef" providerId="LiveId" clId="{473F277E-3084-0745-A07E-8B7AC64973C0}" dt="2024-11-14T07:22:16.819" v="7938" actId="1076"/>
          <ac:spMkLst>
            <pc:docMk/>
            <pc:sldMk cId="1397564424" sldId="293"/>
            <ac:spMk id="32" creationId="{ED67CB44-CFE3-FC0F-E864-4E8D26790242}"/>
          </ac:spMkLst>
        </pc:spChg>
        <pc:spChg chg="del">
          <ac:chgData name="琪钰 庄" userId="52210a574f349aef" providerId="LiveId" clId="{473F277E-3084-0745-A07E-8B7AC64973C0}" dt="2024-11-14T07:21:33.823" v="7931" actId="478"/>
          <ac:spMkLst>
            <pc:docMk/>
            <pc:sldMk cId="1397564424" sldId="293"/>
            <ac:spMk id="33" creationId="{3C6E243E-FCFD-B60C-A10B-49D97CB010FE}"/>
          </ac:spMkLst>
        </pc:spChg>
        <pc:spChg chg="add mod">
          <ac:chgData name="琪钰 庄" userId="52210a574f349aef" providerId="LiveId" clId="{473F277E-3084-0745-A07E-8B7AC64973C0}" dt="2024-11-14T07:23:29.183" v="7976" actId="1076"/>
          <ac:spMkLst>
            <pc:docMk/>
            <pc:sldMk cId="1397564424" sldId="293"/>
            <ac:spMk id="34" creationId="{E3618D91-D518-FA4B-B681-FDA97EABBD67}"/>
          </ac:spMkLst>
        </pc:spChg>
        <pc:spChg chg="add mod">
          <ac:chgData name="琪钰 庄" userId="52210a574f349aef" providerId="LiveId" clId="{473F277E-3084-0745-A07E-8B7AC64973C0}" dt="2024-11-14T07:23:33.749" v="7977" actId="1076"/>
          <ac:spMkLst>
            <pc:docMk/>
            <pc:sldMk cId="1397564424" sldId="293"/>
            <ac:spMk id="35" creationId="{9E39DFAE-6D31-BD3B-199E-4D9F60EA9F1C}"/>
          </ac:spMkLst>
        </pc:spChg>
        <pc:spChg chg="del">
          <ac:chgData name="琪钰 庄" userId="52210a574f349aef" providerId="LiveId" clId="{473F277E-3084-0745-A07E-8B7AC64973C0}" dt="2024-11-14T07:21:33.823" v="7931" actId="478"/>
          <ac:spMkLst>
            <pc:docMk/>
            <pc:sldMk cId="1397564424" sldId="293"/>
            <ac:spMk id="36" creationId="{D91A428C-31AD-81F2-2FF1-5E37D2ECCD81}"/>
          </ac:spMkLst>
        </pc:spChg>
        <pc:spChg chg="del">
          <ac:chgData name="琪钰 庄" userId="52210a574f349aef" providerId="LiveId" clId="{473F277E-3084-0745-A07E-8B7AC64973C0}" dt="2024-11-14T07:21:33.823" v="7931" actId="478"/>
          <ac:spMkLst>
            <pc:docMk/>
            <pc:sldMk cId="1397564424" sldId="293"/>
            <ac:spMk id="37" creationId="{59C538C4-4F79-6C43-808A-BA65AD02CDDB}"/>
          </ac:spMkLst>
        </pc:spChg>
        <pc:spChg chg="del">
          <ac:chgData name="琪钰 庄" userId="52210a574f349aef" providerId="LiveId" clId="{473F277E-3084-0745-A07E-8B7AC64973C0}" dt="2024-11-14T07:21:33.823" v="7931" actId="478"/>
          <ac:spMkLst>
            <pc:docMk/>
            <pc:sldMk cId="1397564424" sldId="293"/>
            <ac:spMk id="38" creationId="{FCA7CECC-B9F6-6D4A-5196-6495FE48643C}"/>
          </ac:spMkLst>
        </pc:spChg>
        <pc:spChg chg="del">
          <ac:chgData name="琪钰 庄" userId="52210a574f349aef" providerId="LiveId" clId="{473F277E-3084-0745-A07E-8B7AC64973C0}" dt="2024-11-14T07:21:33.823" v="7931" actId="478"/>
          <ac:spMkLst>
            <pc:docMk/>
            <pc:sldMk cId="1397564424" sldId="293"/>
            <ac:spMk id="39" creationId="{5BCD2AD8-ACF7-C236-8468-1C7E8EBCDDB9}"/>
          </ac:spMkLst>
        </pc:spChg>
        <pc:spChg chg="del">
          <ac:chgData name="琪钰 庄" userId="52210a574f349aef" providerId="LiveId" clId="{473F277E-3084-0745-A07E-8B7AC64973C0}" dt="2024-11-14T07:21:33.823" v="7931" actId="478"/>
          <ac:spMkLst>
            <pc:docMk/>
            <pc:sldMk cId="1397564424" sldId="293"/>
            <ac:spMk id="40" creationId="{E21DEF45-E1A4-2D6B-9D4C-AC13A136014F}"/>
          </ac:spMkLst>
        </pc:spChg>
        <pc:spChg chg="del">
          <ac:chgData name="琪钰 庄" userId="52210a574f349aef" providerId="LiveId" clId="{473F277E-3084-0745-A07E-8B7AC64973C0}" dt="2024-11-14T07:21:33.823" v="7931" actId="478"/>
          <ac:spMkLst>
            <pc:docMk/>
            <pc:sldMk cId="1397564424" sldId="293"/>
            <ac:spMk id="41" creationId="{347B04D1-62EF-B296-BB68-6BC79E7A119B}"/>
          </ac:spMkLst>
        </pc:spChg>
        <pc:spChg chg="del">
          <ac:chgData name="琪钰 庄" userId="52210a574f349aef" providerId="LiveId" clId="{473F277E-3084-0745-A07E-8B7AC64973C0}" dt="2024-11-14T07:21:33.823" v="7931" actId="478"/>
          <ac:spMkLst>
            <pc:docMk/>
            <pc:sldMk cId="1397564424" sldId="293"/>
            <ac:spMk id="42" creationId="{44DE67F0-95EA-350D-1F2D-8923AED1842C}"/>
          </ac:spMkLst>
        </pc:spChg>
        <pc:spChg chg="del">
          <ac:chgData name="琪钰 庄" userId="52210a574f349aef" providerId="LiveId" clId="{473F277E-3084-0745-A07E-8B7AC64973C0}" dt="2024-11-14T07:21:33.823" v="7931" actId="478"/>
          <ac:spMkLst>
            <pc:docMk/>
            <pc:sldMk cId="1397564424" sldId="293"/>
            <ac:spMk id="43" creationId="{3E6A981B-E20A-F984-6F9F-4EE3D3AD64A6}"/>
          </ac:spMkLst>
        </pc:spChg>
        <pc:spChg chg="del">
          <ac:chgData name="琪钰 庄" userId="52210a574f349aef" providerId="LiveId" clId="{473F277E-3084-0745-A07E-8B7AC64973C0}" dt="2024-11-14T07:21:33.823" v="7931" actId="478"/>
          <ac:spMkLst>
            <pc:docMk/>
            <pc:sldMk cId="1397564424" sldId="293"/>
            <ac:spMk id="44" creationId="{7A802E5D-4C9F-930E-5FB0-8B093AD2FBE8}"/>
          </ac:spMkLst>
        </pc:spChg>
        <pc:spChg chg="del">
          <ac:chgData name="琪钰 庄" userId="52210a574f349aef" providerId="LiveId" clId="{473F277E-3084-0745-A07E-8B7AC64973C0}" dt="2024-11-14T07:21:33.823" v="7931" actId="478"/>
          <ac:spMkLst>
            <pc:docMk/>
            <pc:sldMk cId="1397564424" sldId="293"/>
            <ac:spMk id="45" creationId="{25E5E7BB-9B00-B339-D8E4-7D14FB485A14}"/>
          </ac:spMkLst>
        </pc:spChg>
        <pc:spChg chg="del">
          <ac:chgData name="琪钰 庄" userId="52210a574f349aef" providerId="LiveId" clId="{473F277E-3084-0745-A07E-8B7AC64973C0}" dt="2024-11-14T07:21:33.823" v="7931" actId="478"/>
          <ac:spMkLst>
            <pc:docMk/>
            <pc:sldMk cId="1397564424" sldId="293"/>
            <ac:spMk id="46" creationId="{7A01036D-357A-9E31-744C-CF85E445713C}"/>
          </ac:spMkLst>
        </pc:spChg>
        <pc:spChg chg="del">
          <ac:chgData name="琪钰 庄" userId="52210a574f349aef" providerId="LiveId" clId="{473F277E-3084-0745-A07E-8B7AC64973C0}" dt="2024-11-14T07:21:33.823" v="7931" actId="478"/>
          <ac:spMkLst>
            <pc:docMk/>
            <pc:sldMk cId="1397564424" sldId="293"/>
            <ac:spMk id="47" creationId="{7E6397EC-39FD-F00B-BF8B-E01DE789573D}"/>
          </ac:spMkLst>
        </pc:spChg>
        <pc:spChg chg="add mod">
          <ac:chgData name="琪钰 庄" userId="52210a574f349aef" providerId="LiveId" clId="{473F277E-3084-0745-A07E-8B7AC64973C0}" dt="2024-11-14T07:23:24.241" v="7975" actId="1076"/>
          <ac:spMkLst>
            <pc:docMk/>
            <pc:sldMk cId="1397564424" sldId="293"/>
            <ac:spMk id="48" creationId="{48A7973E-3CF4-BAFC-8DB2-1D4ACBDB8A0F}"/>
          </ac:spMkLst>
        </pc:spChg>
        <pc:spChg chg="del">
          <ac:chgData name="琪钰 庄" userId="52210a574f349aef" providerId="LiveId" clId="{473F277E-3084-0745-A07E-8B7AC64973C0}" dt="2024-11-14T07:21:33.823" v="7931" actId="478"/>
          <ac:spMkLst>
            <pc:docMk/>
            <pc:sldMk cId="1397564424" sldId="293"/>
            <ac:spMk id="49" creationId="{44B4BA1B-2E60-2D59-0C39-1631B8167F01}"/>
          </ac:spMkLst>
        </pc:spChg>
        <pc:cxnChg chg="mod">
          <ac:chgData name="琪钰 庄" userId="52210a574f349aef" providerId="LiveId" clId="{473F277E-3084-0745-A07E-8B7AC64973C0}" dt="2024-11-14T07:21:53.328" v="7934" actId="1076"/>
          <ac:cxnSpMkLst>
            <pc:docMk/>
            <pc:sldMk cId="1397564424" sldId="293"/>
            <ac:cxnSpMk id="17" creationId="{F6BE1520-BBC0-CBE9-6B6C-FC999D95FEF4}"/>
          </ac:cxnSpMkLst>
        </pc:cxnChg>
        <pc:cxnChg chg="add mod">
          <ac:chgData name="琪钰 庄" userId="52210a574f349aef" providerId="LiveId" clId="{473F277E-3084-0745-A07E-8B7AC64973C0}" dt="2024-11-14T07:23:44.795" v="7980" actId="14100"/>
          <ac:cxnSpMkLst>
            <pc:docMk/>
            <pc:sldMk cId="1397564424" sldId="293"/>
            <ac:cxnSpMk id="50" creationId="{8BAE830F-1CAA-6194-6CE7-5A582E97E0DA}"/>
          </ac:cxnSpMkLst>
        </pc:cxnChg>
      </pc:sldChg>
      <pc:sldChg chg="modSp add mod">
        <pc:chgData name="琪钰 庄" userId="52210a574f349aef" providerId="LiveId" clId="{473F277E-3084-0745-A07E-8B7AC64973C0}" dt="2024-11-14T07:28:05.910" v="7994" actId="2085"/>
        <pc:sldMkLst>
          <pc:docMk/>
          <pc:sldMk cId="687754921" sldId="294"/>
        </pc:sldMkLst>
        <pc:spChg chg="mod">
          <ac:chgData name="琪钰 庄" userId="52210a574f349aef" providerId="LiveId" clId="{473F277E-3084-0745-A07E-8B7AC64973C0}" dt="2024-11-14T07:28:05.910" v="7994" actId="2085"/>
          <ac:spMkLst>
            <pc:docMk/>
            <pc:sldMk cId="687754921" sldId="294"/>
            <ac:spMk id="10" creationId="{8DCB0984-E1C1-60F1-2E5C-02B04F703B39}"/>
          </ac:spMkLst>
        </pc:spChg>
      </pc:sldChg>
      <pc:sldChg chg="modSp add mod">
        <pc:chgData name="琪钰 庄" userId="52210a574f349aef" providerId="LiveId" clId="{473F277E-3084-0745-A07E-8B7AC64973C0}" dt="2024-11-14T07:28:27.888" v="7997" actId="2085"/>
        <pc:sldMkLst>
          <pc:docMk/>
          <pc:sldMk cId="1550963384" sldId="295"/>
        </pc:sldMkLst>
        <pc:spChg chg="mod">
          <ac:chgData name="琪钰 庄" userId="52210a574f349aef" providerId="LiveId" clId="{473F277E-3084-0745-A07E-8B7AC64973C0}" dt="2024-11-14T07:28:27.888" v="7997" actId="2085"/>
          <ac:spMkLst>
            <pc:docMk/>
            <pc:sldMk cId="1550963384" sldId="295"/>
            <ac:spMk id="11" creationId="{FF1DD2D3-71A8-6DD3-CD27-617D9FCBB33D}"/>
          </ac:spMkLst>
        </pc:spChg>
        <pc:spChg chg="mod">
          <ac:chgData name="琪钰 庄" userId="52210a574f349aef" providerId="LiveId" clId="{473F277E-3084-0745-A07E-8B7AC64973C0}" dt="2024-11-14T07:28:27.888" v="7997" actId="2085"/>
          <ac:spMkLst>
            <pc:docMk/>
            <pc:sldMk cId="1550963384" sldId="295"/>
            <ac:spMk id="12" creationId="{A30A99A1-1B11-4BB1-62FA-D2A8527FC88C}"/>
          </ac:spMkLst>
        </pc:spChg>
        <pc:spChg chg="mod">
          <ac:chgData name="琪钰 庄" userId="52210a574f349aef" providerId="LiveId" clId="{473F277E-3084-0745-A07E-8B7AC64973C0}" dt="2024-11-14T07:28:27.888" v="7997" actId="2085"/>
          <ac:spMkLst>
            <pc:docMk/>
            <pc:sldMk cId="1550963384" sldId="295"/>
            <ac:spMk id="13" creationId="{6AA95CA3-BE33-7063-8D83-15FA0494FC72}"/>
          </ac:spMkLst>
        </pc:spChg>
        <pc:spChg chg="mod">
          <ac:chgData name="琪钰 庄" userId="52210a574f349aef" providerId="LiveId" clId="{473F277E-3084-0745-A07E-8B7AC64973C0}" dt="2024-11-14T07:28:27.888" v="7997" actId="2085"/>
          <ac:spMkLst>
            <pc:docMk/>
            <pc:sldMk cId="1550963384" sldId="295"/>
            <ac:spMk id="14" creationId="{DFA7CA0F-EA87-65C8-5BC6-8D03662B9A4A}"/>
          </ac:spMkLst>
        </pc:spChg>
        <pc:spChg chg="mod">
          <ac:chgData name="琪钰 庄" userId="52210a574f349aef" providerId="LiveId" clId="{473F277E-3084-0745-A07E-8B7AC64973C0}" dt="2024-11-14T07:28:27.888" v="7997" actId="2085"/>
          <ac:spMkLst>
            <pc:docMk/>
            <pc:sldMk cId="1550963384" sldId="295"/>
            <ac:spMk id="16" creationId="{4E00473E-48CF-6A3D-53BA-6B37C1A82687}"/>
          </ac:spMkLst>
        </pc:spChg>
      </pc:sldChg>
      <pc:sldChg chg="modSp add mod ord">
        <pc:chgData name="琪钰 庄" userId="52210a574f349aef" providerId="LiveId" clId="{473F277E-3084-0745-A07E-8B7AC64973C0}" dt="2024-11-14T07:29:41.284" v="8008" actId="20578"/>
        <pc:sldMkLst>
          <pc:docMk/>
          <pc:sldMk cId="3669254794" sldId="296"/>
        </pc:sldMkLst>
        <pc:spChg chg="mod">
          <ac:chgData name="琪钰 庄" userId="52210a574f349aef" providerId="LiveId" clId="{473F277E-3084-0745-A07E-8B7AC64973C0}" dt="2024-11-14T07:28:52.151" v="8000" actId="1076"/>
          <ac:spMkLst>
            <pc:docMk/>
            <pc:sldMk cId="3669254794" sldId="296"/>
            <ac:spMk id="10" creationId="{8DCB0984-E1C1-60F1-2E5C-02B04F703B39}"/>
          </ac:spMkLst>
        </pc:spChg>
        <pc:spChg chg="mod">
          <ac:chgData name="琪钰 庄" userId="52210a574f349aef" providerId="LiveId" clId="{473F277E-3084-0745-A07E-8B7AC64973C0}" dt="2024-11-14T07:28:55.008" v="8001" actId="1076"/>
          <ac:spMkLst>
            <pc:docMk/>
            <pc:sldMk cId="3669254794" sldId="296"/>
            <ac:spMk id="16" creationId="{4E00473E-48CF-6A3D-53BA-6B37C1A82687}"/>
          </ac:spMkLst>
        </pc:spChg>
        <pc:cxnChg chg="mod">
          <ac:chgData name="琪钰 庄" userId="52210a574f349aef" providerId="LiveId" clId="{473F277E-3084-0745-A07E-8B7AC64973C0}" dt="2024-11-14T07:28:58.577" v="8002" actId="14100"/>
          <ac:cxnSpMkLst>
            <pc:docMk/>
            <pc:sldMk cId="3669254794" sldId="296"/>
            <ac:cxnSpMk id="17" creationId="{F6BE1520-BBC0-CBE9-6B6C-FC999D95FEF4}"/>
          </ac:cxnSpMkLst>
        </pc:cxnChg>
        <pc:cxnChg chg="mod">
          <ac:chgData name="琪钰 庄" userId="52210a574f349aef" providerId="LiveId" clId="{473F277E-3084-0745-A07E-8B7AC64973C0}" dt="2024-11-14T07:29:00.876" v="8003" actId="14100"/>
          <ac:cxnSpMkLst>
            <pc:docMk/>
            <pc:sldMk cId="3669254794" sldId="296"/>
            <ac:cxnSpMk id="50" creationId="{8BAE830F-1CAA-6194-6CE7-5A582E97E0DA}"/>
          </ac:cxnSpMkLst>
        </pc:cxnChg>
      </pc:sldChg>
      <pc:sldChg chg="modSp add mod">
        <pc:chgData name="琪钰 庄" userId="52210a574f349aef" providerId="LiveId" clId="{473F277E-3084-0745-A07E-8B7AC64973C0}" dt="2024-11-14T07:29:29.467" v="8007" actId="207"/>
        <pc:sldMkLst>
          <pc:docMk/>
          <pc:sldMk cId="317788378" sldId="297"/>
        </pc:sldMkLst>
        <pc:spChg chg="mod">
          <ac:chgData name="琪钰 庄" userId="52210a574f349aef" providerId="LiveId" clId="{473F277E-3084-0745-A07E-8B7AC64973C0}" dt="2024-11-14T07:29:24.490" v="8006" actId="207"/>
          <ac:spMkLst>
            <pc:docMk/>
            <pc:sldMk cId="317788378" sldId="297"/>
            <ac:spMk id="6" creationId="{06A9338F-3308-80ED-7E19-FADA09DD5C4B}"/>
          </ac:spMkLst>
        </pc:spChg>
        <pc:spChg chg="mod">
          <ac:chgData name="琪钰 庄" userId="52210a574f349aef" providerId="LiveId" clId="{473F277E-3084-0745-A07E-8B7AC64973C0}" dt="2024-11-14T07:29:24.490" v="8006" actId="207"/>
          <ac:spMkLst>
            <pc:docMk/>
            <pc:sldMk cId="317788378" sldId="297"/>
            <ac:spMk id="18" creationId="{BACEAC7A-7CF2-B13D-6BE0-C1AAB876778E}"/>
          </ac:spMkLst>
        </pc:spChg>
        <pc:spChg chg="mod">
          <ac:chgData name="琪钰 庄" userId="52210a574f349aef" providerId="LiveId" clId="{473F277E-3084-0745-A07E-8B7AC64973C0}" dt="2024-11-14T07:29:24.490" v="8006" actId="207"/>
          <ac:spMkLst>
            <pc:docMk/>
            <pc:sldMk cId="317788378" sldId="297"/>
            <ac:spMk id="19" creationId="{8CFC31DE-594C-621B-51EA-74FD7B5980DF}"/>
          </ac:spMkLst>
        </pc:spChg>
        <pc:spChg chg="mod">
          <ac:chgData name="琪钰 庄" userId="52210a574f349aef" providerId="LiveId" clId="{473F277E-3084-0745-A07E-8B7AC64973C0}" dt="2024-11-14T07:29:24.490" v="8006" actId="207"/>
          <ac:spMkLst>
            <pc:docMk/>
            <pc:sldMk cId="317788378" sldId="297"/>
            <ac:spMk id="26" creationId="{C1047DD5-B252-E870-8013-B14DE9FC6CA7}"/>
          </ac:spMkLst>
        </pc:spChg>
        <pc:spChg chg="mod">
          <ac:chgData name="琪钰 庄" userId="52210a574f349aef" providerId="LiveId" clId="{473F277E-3084-0745-A07E-8B7AC64973C0}" dt="2024-11-14T07:29:24.490" v="8006" actId="207"/>
          <ac:spMkLst>
            <pc:docMk/>
            <pc:sldMk cId="317788378" sldId="297"/>
            <ac:spMk id="32" creationId="{ED67CB44-CFE3-FC0F-E864-4E8D26790242}"/>
          </ac:spMkLst>
        </pc:spChg>
        <pc:spChg chg="mod">
          <ac:chgData name="琪钰 庄" userId="52210a574f349aef" providerId="LiveId" clId="{473F277E-3084-0745-A07E-8B7AC64973C0}" dt="2024-11-14T07:29:29.467" v="8007" actId="207"/>
          <ac:spMkLst>
            <pc:docMk/>
            <pc:sldMk cId="317788378" sldId="297"/>
            <ac:spMk id="48" creationId="{48A7973E-3CF4-BAFC-8DB2-1D4ACBDB8A0F}"/>
          </ac:spMkLst>
        </pc:spChg>
      </pc:sldChg>
      <pc:sldChg chg="addSp modSp add mod">
        <pc:chgData name="琪钰 庄" userId="52210a574f349aef" providerId="LiveId" clId="{473F277E-3084-0745-A07E-8B7AC64973C0}" dt="2024-11-14T08:32:49.460" v="8805" actId="20577"/>
        <pc:sldMkLst>
          <pc:docMk/>
          <pc:sldMk cId="3880502873" sldId="298"/>
        </pc:sldMkLst>
        <pc:spChg chg="add mod">
          <ac:chgData name="琪钰 庄" userId="52210a574f349aef" providerId="LiveId" clId="{473F277E-3084-0745-A07E-8B7AC64973C0}" dt="2024-11-14T08:32:49.460" v="8805" actId="20577"/>
          <ac:spMkLst>
            <pc:docMk/>
            <pc:sldMk cId="3880502873" sldId="298"/>
            <ac:spMk id="3" creationId="{B988F685-276A-90C1-FB24-0FB235119D84}"/>
          </ac:spMkLst>
        </pc:spChg>
      </pc:sldChg>
      <pc:sldChg chg="addSp delSp modSp add mod">
        <pc:chgData name="琪钰 庄" userId="52210a574f349aef" providerId="LiveId" clId="{473F277E-3084-0745-A07E-8B7AC64973C0}" dt="2024-11-14T07:50:35.317" v="8256" actId="20577"/>
        <pc:sldMkLst>
          <pc:docMk/>
          <pc:sldMk cId="1409328351" sldId="299"/>
        </pc:sldMkLst>
        <pc:spChg chg="mod">
          <ac:chgData name="琪钰 庄" userId="52210a574f349aef" providerId="LiveId" clId="{473F277E-3084-0745-A07E-8B7AC64973C0}" dt="2024-11-14T07:32:40.694" v="8096" actId="1076"/>
          <ac:spMkLst>
            <pc:docMk/>
            <pc:sldMk cId="1409328351" sldId="299"/>
            <ac:spMk id="2" creationId="{B9F82B90-2DA8-06C3-F1F2-D7E2BF5C5089}"/>
          </ac:spMkLst>
        </pc:spChg>
        <pc:spChg chg="add mod">
          <ac:chgData name="琪钰 庄" userId="52210a574f349aef" providerId="LiveId" clId="{473F277E-3084-0745-A07E-8B7AC64973C0}" dt="2024-11-14T07:32:54.685" v="8098" actId="1076"/>
          <ac:spMkLst>
            <pc:docMk/>
            <pc:sldMk cId="1409328351" sldId="299"/>
            <ac:spMk id="3" creationId="{73A969A3-852A-D9F5-BB86-A77902FB0D11}"/>
          </ac:spMkLst>
        </pc:spChg>
        <pc:spChg chg="mod">
          <ac:chgData name="琪钰 庄" userId="52210a574f349aef" providerId="LiveId" clId="{473F277E-3084-0745-A07E-8B7AC64973C0}" dt="2024-11-14T07:31:47.258" v="8085" actId="2085"/>
          <ac:spMkLst>
            <pc:docMk/>
            <pc:sldMk cId="1409328351" sldId="299"/>
            <ac:spMk id="4" creationId="{41144722-E7A0-4812-339F-4145202B578A}"/>
          </ac:spMkLst>
        </pc:spChg>
        <pc:spChg chg="mod">
          <ac:chgData name="琪钰 庄" userId="52210a574f349aef" providerId="LiveId" clId="{473F277E-3084-0745-A07E-8B7AC64973C0}" dt="2024-11-14T07:31:47.258" v="8085" actId="2085"/>
          <ac:spMkLst>
            <pc:docMk/>
            <pc:sldMk cId="1409328351" sldId="299"/>
            <ac:spMk id="6" creationId="{06A9338F-3308-80ED-7E19-FADA09DD5C4B}"/>
          </ac:spMkLst>
        </pc:spChg>
        <pc:spChg chg="del">
          <ac:chgData name="琪钰 庄" userId="52210a574f349aef" providerId="LiveId" clId="{473F277E-3084-0745-A07E-8B7AC64973C0}" dt="2024-11-14T07:32:38.655" v="8094" actId="478"/>
          <ac:spMkLst>
            <pc:docMk/>
            <pc:sldMk cId="1409328351" sldId="299"/>
            <ac:spMk id="8" creationId="{3D0B7A23-FD9A-9EE5-22BF-AF630795717F}"/>
          </ac:spMkLst>
        </pc:spChg>
        <pc:spChg chg="add mod">
          <ac:chgData name="琪钰 庄" userId="52210a574f349aef" providerId="LiveId" clId="{473F277E-3084-0745-A07E-8B7AC64973C0}" dt="2024-11-14T07:49:59.655" v="8238" actId="1076"/>
          <ac:spMkLst>
            <pc:docMk/>
            <pc:sldMk cId="1409328351" sldId="299"/>
            <ac:spMk id="9" creationId="{CE8DE3EF-1A2F-4959-F9C9-A0026729D5AC}"/>
          </ac:spMkLst>
        </pc:spChg>
        <pc:spChg chg="mod">
          <ac:chgData name="琪钰 庄" userId="52210a574f349aef" providerId="LiveId" clId="{473F277E-3084-0745-A07E-8B7AC64973C0}" dt="2024-11-14T07:32:46.992" v="8097" actId="1076"/>
          <ac:spMkLst>
            <pc:docMk/>
            <pc:sldMk cId="1409328351" sldId="299"/>
            <ac:spMk id="10" creationId="{8DCB0984-E1C1-60F1-2E5C-02B04F703B39}"/>
          </ac:spMkLst>
        </pc:spChg>
        <pc:spChg chg="mod">
          <ac:chgData name="琪钰 庄" userId="52210a574f349aef" providerId="LiveId" clId="{473F277E-3084-0745-A07E-8B7AC64973C0}" dt="2024-11-14T07:31:47.258" v="8085" actId="2085"/>
          <ac:spMkLst>
            <pc:docMk/>
            <pc:sldMk cId="1409328351" sldId="299"/>
            <ac:spMk id="11" creationId="{FF1DD2D3-71A8-6DD3-CD27-617D9FCBB33D}"/>
          </ac:spMkLst>
        </pc:spChg>
        <pc:spChg chg="del">
          <ac:chgData name="琪钰 庄" userId="52210a574f349aef" providerId="LiveId" clId="{473F277E-3084-0745-A07E-8B7AC64973C0}" dt="2024-11-14T07:32:38.655" v="8094" actId="478"/>
          <ac:spMkLst>
            <pc:docMk/>
            <pc:sldMk cId="1409328351" sldId="299"/>
            <ac:spMk id="14" creationId="{DFA7CA0F-EA87-65C8-5BC6-8D03662B9A4A}"/>
          </ac:spMkLst>
        </pc:spChg>
        <pc:spChg chg="add mod">
          <ac:chgData name="琪钰 庄" userId="52210a574f349aef" providerId="LiveId" clId="{473F277E-3084-0745-A07E-8B7AC64973C0}" dt="2024-11-14T07:32:54.685" v="8098" actId="1076"/>
          <ac:spMkLst>
            <pc:docMk/>
            <pc:sldMk cId="1409328351" sldId="299"/>
            <ac:spMk id="15" creationId="{2217EC28-8CCF-6358-A040-E63ED52192A3}"/>
          </ac:spMkLst>
        </pc:spChg>
        <pc:spChg chg="mod">
          <ac:chgData name="琪钰 庄" userId="52210a574f349aef" providerId="LiveId" clId="{473F277E-3084-0745-A07E-8B7AC64973C0}" dt="2024-11-14T07:32:46.992" v="8097" actId="1076"/>
          <ac:spMkLst>
            <pc:docMk/>
            <pc:sldMk cId="1409328351" sldId="299"/>
            <ac:spMk id="16" creationId="{4E00473E-48CF-6A3D-53BA-6B37C1A82687}"/>
          </ac:spMkLst>
        </pc:spChg>
        <pc:spChg chg="mod">
          <ac:chgData name="琪钰 庄" userId="52210a574f349aef" providerId="LiveId" clId="{473F277E-3084-0745-A07E-8B7AC64973C0}" dt="2024-11-14T07:50:35.317" v="8256" actId="20577"/>
          <ac:spMkLst>
            <pc:docMk/>
            <pc:sldMk cId="1409328351" sldId="299"/>
            <ac:spMk id="20" creationId="{BDDAAABB-8DED-244A-AFA1-C5F5C2BD739B}"/>
          </ac:spMkLst>
        </pc:spChg>
        <pc:spChg chg="add mod">
          <ac:chgData name="琪钰 庄" userId="52210a574f349aef" providerId="LiveId" clId="{473F277E-3084-0745-A07E-8B7AC64973C0}" dt="2024-11-14T07:32:54.685" v="8098" actId="1076"/>
          <ac:spMkLst>
            <pc:docMk/>
            <pc:sldMk cId="1409328351" sldId="299"/>
            <ac:spMk id="22" creationId="{4794837E-75A5-2E81-4E5B-F52881E8E78E}"/>
          </ac:spMkLst>
        </pc:spChg>
        <pc:spChg chg="add mod">
          <ac:chgData name="琪钰 庄" userId="52210a574f349aef" providerId="LiveId" clId="{473F277E-3084-0745-A07E-8B7AC64973C0}" dt="2024-11-14T07:32:54.685" v="8098" actId="1076"/>
          <ac:spMkLst>
            <pc:docMk/>
            <pc:sldMk cId="1409328351" sldId="299"/>
            <ac:spMk id="23" creationId="{2D499923-19ED-E6C3-C2A4-4A4B9BDFC66F}"/>
          </ac:spMkLst>
        </pc:spChg>
        <pc:spChg chg="add mod">
          <ac:chgData name="琪钰 庄" userId="52210a574f349aef" providerId="LiveId" clId="{473F277E-3084-0745-A07E-8B7AC64973C0}" dt="2024-11-14T07:32:54.685" v="8098" actId="1076"/>
          <ac:spMkLst>
            <pc:docMk/>
            <pc:sldMk cId="1409328351" sldId="299"/>
            <ac:spMk id="24" creationId="{DDB1DD58-7B6C-83AB-D229-0679411B6258}"/>
          </ac:spMkLst>
        </pc:spChg>
        <pc:spChg chg="del">
          <ac:chgData name="琪钰 庄" userId="52210a574f349aef" providerId="LiveId" clId="{473F277E-3084-0745-A07E-8B7AC64973C0}" dt="2024-11-14T07:32:38.655" v="8094" actId="478"/>
          <ac:spMkLst>
            <pc:docMk/>
            <pc:sldMk cId="1409328351" sldId="299"/>
            <ac:spMk id="26" creationId="{C1047DD5-B252-E870-8013-B14DE9FC6CA7}"/>
          </ac:spMkLst>
        </pc:spChg>
        <pc:spChg chg="mod">
          <ac:chgData name="琪钰 庄" userId="52210a574f349aef" providerId="LiveId" clId="{473F277E-3084-0745-A07E-8B7AC64973C0}" dt="2024-11-14T07:32:46.992" v="8097" actId="1076"/>
          <ac:spMkLst>
            <pc:docMk/>
            <pc:sldMk cId="1409328351" sldId="299"/>
            <ac:spMk id="32" creationId="{ED67CB44-CFE3-FC0F-E864-4E8D26790242}"/>
          </ac:spMkLst>
        </pc:spChg>
        <pc:spChg chg="add del">
          <ac:chgData name="琪钰 庄" userId="52210a574f349aef" providerId="LiveId" clId="{473F277E-3084-0745-A07E-8B7AC64973C0}" dt="2024-11-14T07:33:24.493" v="8103" actId="478"/>
          <ac:spMkLst>
            <pc:docMk/>
            <pc:sldMk cId="1409328351" sldId="299"/>
            <ac:spMk id="37" creationId="{EEFD8930-A3B4-1D71-E540-34261E359803}"/>
          </ac:spMkLst>
        </pc:spChg>
        <pc:spChg chg="add mod">
          <ac:chgData name="琪钰 庄" userId="52210a574f349aef" providerId="LiveId" clId="{473F277E-3084-0745-A07E-8B7AC64973C0}" dt="2024-11-14T07:50:16.405" v="8244" actId="693"/>
          <ac:spMkLst>
            <pc:docMk/>
            <pc:sldMk cId="1409328351" sldId="299"/>
            <ac:spMk id="38" creationId="{BFF55CEE-8C0E-B375-87A0-8A67EC93378E}"/>
          </ac:spMkLst>
        </pc:spChg>
        <pc:spChg chg="add mod">
          <ac:chgData name="琪钰 庄" userId="52210a574f349aef" providerId="LiveId" clId="{473F277E-3084-0745-A07E-8B7AC64973C0}" dt="2024-11-14T07:50:22.187" v="8245"/>
          <ac:spMkLst>
            <pc:docMk/>
            <pc:sldMk cId="1409328351" sldId="299"/>
            <ac:spMk id="40" creationId="{50BAE7E1-1E0A-CFF4-16DE-5D2302084A4F}"/>
          </ac:spMkLst>
        </pc:spChg>
        <pc:cxnChg chg="mod">
          <ac:chgData name="琪钰 庄" userId="52210a574f349aef" providerId="LiveId" clId="{473F277E-3084-0745-A07E-8B7AC64973C0}" dt="2024-11-14T07:32:46.992" v="8097" actId="1076"/>
          <ac:cxnSpMkLst>
            <pc:docMk/>
            <pc:sldMk cId="1409328351" sldId="299"/>
            <ac:cxnSpMk id="17" creationId="{F6BE1520-BBC0-CBE9-6B6C-FC999D95FEF4}"/>
          </ac:cxnSpMkLst>
        </pc:cxnChg>
        <pc:cxnChg chg="add mod">
          <ac:chgData name="琪钰 庄" userId="52210a574f349aef" providerId="LiveId" clId="{473F277E-3084-0745-A07E-8B7AC64973C0}" dt="2024-11-14T07:49:59.655" v="8238" actId="1076"/>
          <ac:cxnSpMkLst>
            <pc:docMk/>
            <pc:sldMk cId="1409328351" sldId="299"/>
            <ac:cxnSpMk id="25" creationId="{CE3B33E5-58BA-5D21-A41B-5A72752D8E2D}"/>
          </ac:cxnSpMkLst>
        </pc:cxnChg>
        <pc:cxnChg chg="add mod">
          <ac:chgData name="琪钰 庄" userId="52210a574f349aef" providerId="LiveId" clId="{473F277E-3084-0745-A07E-8B7AC64973C0}" dt="2024-11-14T07:33:01.139" v="8101" actId="14100"/>
          <ac:cxnSpMkLst>
            <pc:docMk/>
            <pc:sldMk cId="1409328351" sldId="299"/>
            <ac:cxnSpMk id="31" creationId="{AE79329D-D947-8F1A-6455-E396EF6CF7CE}"/>
          </ac:cxnSpMkLst>
        </pc:cxnChg>
        <pc:cxnChg chg="mod">
          <ac:chgData name="琪钰 庄" userId="52210a574f349aef" providerId="LiveId" clId="{473F277E-3084-0745-A07E-8B7AC64973C0}" dt="2024-11-14T07:32:46.992" v="8097" actId="1076"/>
          <ac:cxnSpMkLst>
            <pc:docMk/>
            <pc:sldMk cId="1409328351" sldId="299"/>
            <ac:cxnSpMk id="50" creationId="{8BAE830F-1CAA-6194-6CE7-5A582E97E0DA}"/>
          </ac:cxnSpMkLst>
        </pc:cxnChg>
      </pc:sldChg>
      <pc:sldChg chg="addSp delSp modSp add mod">
        <pc:chgData name="琪钰 庄" userId="52210a574f349aef" providerId="LiveId" clId="{473F277E-3084-0745-A07E-8B7AC64973C0}" dt="2024-11-14T08:42:35.914" v="8916"/>
        <pc:sldMkLst>
          <pc:docMk/>
          <pc:sldMk cId="2466217791" sldId="300"/>
        </pc:sldMkLst>
        <pc:spChg chg="mod">
          <ac:chgData name="琪钰 庄" userId="52210a574f349aef" providerId="LiveId" clId="{473F277E-3084-0745-A07E-8B7AC64973C0}" dt="2024-11-14T08:32:56.937" v="8807" actId="20577"/>
          <ac:spMkLst>
            <pc:docMk/>
            <pc:sldMk cId="2466217791" sldId="300"/>
            <ac:spMk id="2" creationId="{B9F82B90-2DA8-06C3-F1F2-D7E2BF5C5089}"/>
          </ac:spMkLst>
        </pc:spChg>
        <pc:spChg chg="del">
          <ac:chgData name="琪钰 庄" userId="52210a574f349aef" providerId="LiveId" clId="{473F277E-3084-0745-A07E-8B7AC64973C0}" dt="2024-11-14T08:24:35.480" v="8617" actId="478"/>
          <ac:spMkLst>
            <pc:docMk/>
            <pc:sldMk cId="2466217791" sldId="300"/>
            <ac:spMk id="3" creationId="{DF7A912B-C34C-8C22-23B5-295855463D45}"/>
          </ac:spMkLst>
        </pc:spChg>
        <pc:spChg chg="add mod">
          <ac:chgData name="琪钰 庄" userId="52210a574f349aef" providerId="LiveId" clId="{473F277E-3084-0745-A07E-8B7AC64973C0}" dt="2024-11-14T08:24:35.685" v="8618"/>
          <ac:spMkLst>
            <pc:docMk/>
            <pc:sldMk cId="2466217791" sldId="300"/>
            <ac:spMk id="4" creationId="{2B81F4D3-E7ED-5621-A0D2-42C57ADE9CB7}"/>
          </ac:spMkLst>
        </pc:spChg>
        <pc:spChg chg="mod">
          <ac:chgData name="琪钰 庄" userId="52210a574f349aef" providerId="LiveId" clId="{473F277E-3084-0745-A07E-8B7AC64973C0}" dt="2024-11-14T08:42:35.914" v="8916"/>
          <ac:spMkLst>
            <pc:docMk/>
            <pc:sldMk cId="2466217791" sldId="300"/>
            <ac:spMk id="27" creationId="{3B8FB4E0-9955-9516-A24A-190142CBDF10}"/>
          </ac:spMkLst>
        </pc:spChg>
        <pc:spChg chg="add del mod">
          <ac:chgData name="琪钰 庄" userId="52210a574f349aef" providerId="LiveId" clId="{473F277E-3084-0745-A07E-8B7AC64973C0}" dt="2024-11-14T08:18:54.990" v="8506" actId="20577"/>
          <ac:spMkLst>
            <pc:docMk/>
            <pc:sldMk cId="2466217791" sldId="300"/>
            <ac:spMk id="29" creationId="{57CF8D16-46AD-9746-48A0-D6A65E561C20}"/>
          </ac:spMkLst>
        </pc:spChg>
        <pc:spChg chg="del">
          <ac:chgData name="琪钰 庄" userId="52210a574f349aef" providerId="LiveId" clId="{473F277E-3084-0745-A07E-8B7AC64973C0}" dt="2024-11-14T08:18:26.847" v="8489" actId="478"/>
          <ac:spMkLst>
            <pc:docMk/>
            <pc:sldMk cId="2466217791" sldId="300"/>
            <ac:spMk id="31" creationId="{37DA9603-E4A1-A933-7C10-82B47264B800}"/>
          </ac:spMkLst>
        </pc:spChg>
        <pc:graphicFrameChg chg="mod modGraphic">
          <ac:chgData name="琪钰 庄" userId="52210a574f349aef" providerId="LiveId" clId="{473F277E-3084-0745-A07E-8B7AC64973C0}" dt="2024-11-14T08:30:46.603" v="8764"/>
          <ac:graphicFrameMkLst>
            <pc:docMk/>
            <pc:sldMk cId="2466217791" sldId="300"/>
            <ac:graphicFrameMk id="55" creationId="{A66EA38A-1419-3364-E6EA-6237767EEBE0}"/>
          </ac:graphicFrameMkLst>
        </pc:graphicFrameChg>
        <pc:cxnChg chg="mod">
          <ac:chgData name="琪钰 庄" userId="52210a574f349aef" providerId="LiveId" clId="{473F277E-3084-0745-A07E-8B7AC64973C0}" dt="2024-11-14T08:24:35.480" v="8617" actId="478"/>
          <ac:cxnSpMkLst>
            <pc:docMk/>
            <pc:sldMk cId="2466217791" sldId="300"/>
            <ac:cxnSpMk id="38" creationId="{E8335019-ACD3-D9EE-A3F7-DCB3EA3C4C16}"/>
          </ac:cxnSpMkLst>
        </pc:cxnChg>
        <pc:cxnChg chg="mod">
          <ac:chgData name="琪钰 庄" userId="52210a574f349aef" providerId="LiveId" clId="{473F277E-3084-0745-A07E-8B7AC64973C0}" dt="2024-11-14T08:24:38.013" v="8619" actId="14100"/>
          <ac:cxnSpMkLst>
            <pc:docMk/>
            <pc:sldMk cId="2466217791" sldId="300"/>
            <ac:cxnSpMk id="41" creationId="{8DD752E1-715A-EA46-56D1-FFDE694F1012}"/>
          </ac:cxnSpMkLst>
        </pc:cxnChg>
        <pc:cxnChg chg="add del mod">
          <ac:chgData name="琪钰 庄" userId="52210a574f349aef" providerId="LiveId" clId="{473F277E-3084-0745-A07E-8B7AC64973C0}" dt="2024-11-14T08:18:37.250" v="8498" actId="478"/>
          <ac:cxnSpMkLst>
            <pc:docMk/>
            <pc:sldMk cId="2466217791" sldId="300"/>
            <ac:cxnSpMk id="49" creationId="{1736687D-7B80-6150-702B-EEB7FCF60178}"/>
          </ac:cxnSpMkLst>
        </pc:cxnChg>
        <pc:cxnChg chg="add del mod">
          <ac:chgData name="琪钰 庄" userId="52210a574f349aef" providerId="LiveId" clId="{473F277E-3084-0745-A07E-8B7AC64973C0}" dt="2024-11-14T08:18:38.791" v="8499" actId="478"/>
          <ac:cxnSpMkLst>
            <pc:docMk/>
            <pc:sldMk cId="2466217791" sldId="300"/>
            <ac:cxnSpMk id="52" creationId="{A9AECBD3-07F4-8B77-B37D-FE7303AE9FB9}"/>
          </ac:cxnSpMkLst>
        </pc:cxnChg>
        <pc:cxnChg chg="mod">
          <ac:chgData name="琪钰 庄" userId="52210a574f349aef" providerId="LiveId" clId="{473F277E-3084-0745-A07E-8B7AC64973C0}" dt="2024-11-14T08:19:35.983" v="8515" actId="208"/>
          <ac:cxnSpMkLst>
            <pc:docMk/>
            <pc:sldMk cId="2466217791" sldId="300"/>
            <ac:cxnSpMk id="57" creationId="{6ABECFE3-28ED-2AC4-C62C-5A6E39861971}"/>
          </ac:cxnSpMkLst>
        </pc:cxnChg>
        <pc:cxnChg chg="add del mod">
          <ac:chgData name="琪钰 庄" userId="52210a574f349aef" providerId="LiveId" clId="{473F277E-3084-0745-A07E-8B7AC64973C0}" dt="2024-11-14T08:18:39.577" v="8500" actId="478"/>
          <ac:cxnSpMkLst>
            <pc:docMk/>
            <pc:sldMk cId="2466217791" sldId="300"/>
            <ac:cxnSpMk id="58" creationId="{45048336-32E2-3ABA-3BF7-232F5C7CE6DD}"/>
          </ac:cxnSpMkLst>
        </pc:cxnChg>
      </pc:sldChg>
      <pc:sldChg chg="addSp delSp modSp add mod">
        <pc:chgData name="琪钰 庄" userId="52210a574f349aef" providerId="LiveId" clId="{473F277E-3084-0745-A07E-8B7AC64973C0}" dt="2024-11-14T08:42:39.358" v="8917"/>
        <pc:sldMkLst>
          <pc:docMk/>
          <pc:sldMk cId="2035911901" sldId="301"/>
        </pc:sldMkLst>
        <pc:spChg chg="mod">
          <ac:chgData name="琪钰 庄" userId="52210a574f349aef" providerId="LiveId" clId="{473F277E-3084-0745-A07E-8B7AC64973C0}" dt="2024-11-14T08:32:54.274" v="8806" actId="20577"/>
          <ac:spMkLst>
            <pc:docMk/>
            <pc:sldMk cId="2035911901" sldId="301"/>
            <ac:spMk id="2" creationId="{B9F82B90-2DA8-06C3-F1F2-D7E2BF5C5089}"/>
          </ac:spMkLst>
        </pc:spChg>
        <pc:spChg chg="del">
          <ac:chgData name="琪钰 庄" userId="52210a574f349aef" providerId="LiveId" clId="{473F277E-3084-0745-A07E-8B7AC64973C0}" dt="2024-11-14T08:24:40.285" v="8620" actId="478"/>
          <ac:spMkLst>
            <pc:docMk/>
            <pc:sldMk cId="2035911901" sldId="301"/>
            <ac:spMk id="3" creationId="{DF7A912B-C34C-8C22-23B5-295855463D45}"/>
          </ac:spMkLst>
        </pc:spChg>
        <pc:spChg chg="add mod">
          <ac:chgData name="琪钰 庄" userId="52210a574f349aef" providerId="LiveId" clId="{473F277E-3084-0745-A07E-8B7AC64973C0}" dt="2024-11-14T08:24:40.511" v="8621"/>
          <ac:spMkLst>
            <pc:docMk/>
            <pc:sldMk cId="2035911901" sldId="301"/>
            <ac:spMk id="4" creationId="{6BBC94B4-634C-0C48-75A7-FB116BE55D53}"/>
          </ac:spMkLst>
        </pc:spChg>
        <pc:spChg chg="add mod">
          <ac:chgData name="琪钰 庄" userId="52210a574f349aef" providerId="LiveId" clId="{473F277E-3084-0745-A07E-8B7AC64973C0}" dt="2024-11-14T08:36:13.129" v="8839" actId="1076"/>
          <ac:spMkLst>
            <pc:docMk/>
            <pc:sldMk cId="2035911901" sldId="301"/>
            <ac:spMk id="6" creationId="{497E0518-CBFC-6C5B-09E3-A7C799F448D1}"/>
          </ac:spMkLst>
        </pc:spChg>
        <pc:spChg chg="add mod">
          <ac:chgData name="琪钰 庄" userId="52210a574f349aef" providerId="LiveId" clId="{473F277E-3084-0745-A07E-8B7AC64973C0}" dt="2024-11-14T08:36:24.251" v="8855" actId="20577"/>
          <ac:spMkLst>
            <pc:docMk/>
            <pc:sldMk cId="2035911901" sldId="301"/>
            <ac:spMk id="7" creationId="{DB423DCA-AD84-683C-1954-6E0102BE883D}"/>
          </ac:spMkLst>
        </pc:spChg>
        <pc:spChg chg="mod">
          <ac:chgData name="琪钰 庄" userId="52210a574f349aef" providerId="LiveId" clId="{473F277E-3084-0745-A07E-8B7AC64973C0}" dt="2024-11-14T08:42:39.358" v="8917"/>
          <ac:spMkLst>
            <pc:docMk/>
            <pc:sldMk cId="2035911901" sldId="301"/>
            <ac:spMk id="27" creationId="{3B8FB4E0-9955-9516-A24A-190142CBDF10}"/>
          </ac:spMkLst>
        </pc:spChg>
        <pc:spChg chg="del">
          <ac:chgData name="琪钰 庄" userId="52210a574f349aef" providerId="LiveId" clId="{473F277E-3084-0745-A07E-8B7AC64973C0}" dt="2024-11-14T08:18:49.109" v="8502" actId="478"/>
          <ac:spMkLst>
            <pc:docMk/>
            <pc:sldMk cId="2035911901" sldId="301"/>
            <ac:spMk id="29" creationId="{57CF8D16-46AD-9746-48A0-D6A65E561C20}"/>
          </ac:spMkLst>
        </pc:spChg>
        <pc:graphicFrameChg chg="mod modGraphic">
          <ac:chgData name="琪钰 庄" userId="52210a574f349aef" providerId="LiveId" clId="{473F277E-3084-0745-A07E-8B7AC64973C0}" dt="2024-11-14T08:30:39.203" v="8762"/>
          <ac:graphicFrameMkLst>
            <pc:docMk/>
            <pc:sldMk cId="2035911901" sldId="301"/>
            <ac:graphicFrameMk id="55" creationId="{A66EA38A-1419-3364-E6EA-6237767EEBE0}"/>
          </ac:graphicFrameMkLst>
        </pc:graphicFrameChg>
        <pc:cxnChg chg="mod">
          <ac:chgData name="琪钰 庄" userId="52210a574f349aef" providerId="LiveId" clId="{473F277E-3084-0745-A07E-8B7AC64973C0}" dt="2024-11-14T08:24:40.285" v="8620" actId="478"/>
          <ac:cxnSpMkLst>
            <pc:docMk/>
            <pc:sldMk cId="2035911901" sldId="301"/>
            <ac:cxnSpMk id="38" creationId="{E8335019-ACD3-D9EE-A3F7-DCB3EA3C4C16}"/>
          </ac:cxnSpMkLst>
        </pc:cxnChg>
        <pc:cxnChg chg="mod">
          <ac:chgData name="琪钰 庄" userId="52210a574f349aef" providerId="LiveId" clId="{473F277E-3084-0745-A07E-8B7AC64973C0}" dt="2024-11-14T08:24:42.709" v="8622" actId="14100"/>
          <ac:cxnSpMkLst>
            <pc:docMk/>
            <pc:sldMk cId="2035911901" sldId="301"/>
            <ac:cxnSpMk id="41" creationId="{8DD752E1-715A-EA46-56D1-FFDE694F1012}"/>
          </ac:cxnSpMkLst>
        </pc:cxnChg>
        <pc:cxnChg chg="del mod">
          <ac:chgData name="琪钰 庄" userId="52210a574f349aef" providerId="LiveId" clId="{473F277E-3084-0745-A07E-8B7AC64973C0}" dt="2024-11-14T08:18:50.773" v="8503" actId="478"/>
          <ac:cxnSpMkLst>
            <pc:docMk/>
            <pc:sldMk cId="2035911901" sldId="301"/>
            <ac:cxnSpMk id="49" creationId="{1736687D-7B80-6150-702B-EEB7FCF60178}"/>
          </ac:cxnSpMkLst>
        </pc:cxnChg>
        <pc:cxnChg chg="mod">
          <ac:chgData name="琪钰 庄" userId="52210a574f349aef" providerId="LiveId" clId="{473F277E-3084-0745-A07E-8B7AC64973C0}" dt="2024-11-14T08:19:39.050" v="8516" actId="208"/>
          <ac:cxnSpMkLst>
            <pc:docMk/>
            <pc:sldMk cId="2035911901" sldId="301"/>
            <ac:cxnSpMk id="57" creationId="{6ABECFE3-28ED-2AC4-C62C-5A6E39861971}"/>
          </ac:cxnSpMkLst>
        </pc:cxnChg>
      </pc:sldChg>
      <pc:sldChg chg="addSp modSp add del mod">
        <pc:chgData name="琪钰 庄" userId="52210a574f349aef" providerId="LiveId" clId="{473F277E-3084-0745-A07E-8B7AC64973C0}" dt="2024-11-14T08:24:13.810" v="8611" actId="2696"/>
        <pc:sldMkLst>
          <pc:docMk/>
          <pc:sldMk cId="2062239510" sldId="302"/>
        </pc:sldMkLst>
        <pc:spChg chg="add mod">
          <ac:chgData name="琪钰 庄" userId="52210a574f349aef" providerId="LiveId" clId="{473F277E-3084-0745-A07E-8B7AC64973C0}" dt="2024-11-14T08:19:58.846" v="8518" actId="1076"/>
          <ac:spMkLst>
            <pc:docMk/>
            <pc:sldMk cId="2062239510" sldId="302"/>
            <ac:spMk id="8" creationId="{F50ED412-233A-F60E-615D-898DF643FE40}"/>
          </ac:spMkLst>
        </pc:spChg>
        <pc:spChg chg="add mod">
          <ac:chgData name="琪钰 庄" userId="52210a574f349aef" providerId="LiveId" clId="{473F277E-3084-0745-A07E-8B7AC64973C0}" dt="2024-11-14T08:20:55.636" v="8539" actId="1076"/>
          <ac:spMkLst>
            <pc:docMk/>
            <pc:sldMk cId="2062239510" sldId="302"/>
            <ac:spMk id="12" creationId="{4B72B64F-F97D-5764-0905-C0E743978E25}"/>
          </ac:spMkLst>
        </pc:spChg>
        <pc:cxnChg chg="add mod">
          <ac:chgData name="琪钰 庄" userId="52210a574f349aef" providerId="LiveId" clId="{473F277E-3084-0745-A07E-8B7AC64973C0}" dt="2024-11-14T08:19:18.104" v="8512" actId="14100"/>
          <ac:cxnSpMkLst>
            <pc:docMk/>
            <pc:sldMk cId="2062239510" sldId="302"/>
            <ac:cxnSpMk id="5" creationId="{9507C5C3-0A47-EE32-EDE2-E0EE532F3385}"/>
          </ac:cxnSpMkLst>
        </pc:cxnChg>
        <pc:cxnChg chg="add mod">
          <ac:chgData name="琪钰 庄" userId="52210a574f349aef" providerId="LiveId" clId="{473F277E-3084-0745-A07E-8B7AC64973C0}" dt="2024-11-14T08:20:50.384" v="8537" actId="14100"/>
          <ac:cxnSpMkLst>
            <pc:docMk/>
            <pc:sldMk cId="2062239510" sldId="302"/>
            <ac:cxnSpMk id="9" creationId="{0E9AC725-3EA4-5486-CD38-5D20A196C17F}"/>
          </ac:cxnSpMkLst>
        </pc:cxnChg>
        <pc:cxnChg chg="mod">
          <ac:chgData name="琪钰 庄" userId="52210a574f349aef" providerId="LiveId" clId="{473F277E-3084-0745-A07E-8B7AC64973C0}" dt="2024-11-14T08:19:11.926" v="8509" actId="14100"/>
          <ac:cxnSpMkLst>
            <pc:docMk/>
            <pc:sldMk cId="2062239510" sldId="302"/>
            <ac:cxnSpMk id="41" creationId="{8DD752E1-715A-EA46-56D1-FFDE694F1012}"/>
          </ac:cxnSpMkLst>
        </pc:cxnChg>
        <pc:cxnChg chg="mod">
          <ac:chgData name="琪钰 庄" userId="52210a574f349aef" providerId="LiveId" clId="{473F277E-3084-0745-A07E-8B7AC64973C0}" dt="2024-11-14T08:19:26.923" v="8513" actId="208"/>
          <ac:cxnSpMkLst>
            <pc:docMk/>
            <pc:sldMk cId="2062239510" sldId="302"/>
            <ac:cxnSpMk id="57" creationId="{6ABECFE3-28ED-2AC4-C62C-5A6E39861971}"/>
          </ac:cxnSpMkLst>
        </pc:cxnChg>
        <pc:cxnChg chg="mod">
          <ac:chgData name="琪钰 庄" userId="52210a574f349aef" providerId="LiveId" clId="{473F277E-3084-0745-A07E-8B7AC64973C0}" dt="2024-11-14T08:19:26.923" v="8513" actId="208"/>
          <ac:cxnSpMkLst>
            <pc:docMk/>
            <pc:sldMk cId="2062239510" sldId="302"/>
            <ac:cxnSpMk id="58" creationId="{45048336-32E2-3ABA-3BF7-232F5C7CE6DD}"/>
          </ac:cxnSpMkLst>
        </pc:cxnChg>
      </pc:sldChg>
      <pc:sldChg chg="addSp delSp modSp add mod">
        <pc:chgData name="琪钰 庄" userId="52210a574f349aef" providerId="LiveId" clId="{473F277E-3084-0745-A07E-8B7AC64973C0}" dt="2024-11-14T08:42:19.224" v="8911"/>
        <pc:sldMkLst>
          <pc:docMk/>
          <pc:sldMk cId="484565184" sldId="303"/>
        </pc:sldMkLst>
        <pc:spChg chg="mod">
          <ac:chgData name="琪钰 庄" userId="52210a574f349aef" providerId="LiveId" clId="{473F277E-3084-0745-A07E-8B7AC64973C0}" dt="2024-11-14T08:33:18.011" v="8813" actId="20577"/>
          <ac:spMkLst>
            <pc:docMk/>
            <pc:sldMk cId="484565184" sldId="303"/>
            <ac:spMk id="2" creationId="{B9F82B90-2DA8-06C3-F1F2-D7E2BF5C5089}"/>
          </ac:spMkLst>
        </pc:spChg>
        <pc:spChg chg="del mod">
          <ac:chgData name="琪钰 庄" userId="52210a574f349aef" providerId="LiveId" clId="{473F277E-3084-0745-A07E-8B7AC64973C0}" dt="2024-11-14T08:23:32.425" v="8598" actId="478"/>
          <ac:spMkLst>
            <pc:docMk/>
            <pc:sldMk cId="484565184" sldId="303"/>
            <ac:spMk id="3" creationId="{DF7A912B-C34C-8C22-23B5-295855463D45}"/>
          </ac:spMkLst>
        </pc:spChg>
        <pc:spChg chg="add mod">
          <ac:chgData name="琪钰 庄" userId="52210a574f349aef" providerId="LiveId" clId="{473F277E-3084-0745-A07E-8B7AC64973C0}" dt="2024-11-14T08:23:22.262" v="8596" actId="14100"/>
          <ac:spMkLst>
            <pc:docMk/>
            <pc:sldMk cId="484565184" sldId="303"/>
            <ac:spMk id="4" creationId="{E4F348F8-461F-4E91-CFE2-65E774A93288}"/>
          </ac:spMkLst>
        </pc:spChg>
        <pc:spChg chg="del">
          <ac:chgData name="琪钰 庄" userId="52210a574f349aef" providerId="LiveId" clId="{473F277E-3084-0745-A07E-8B7AC64973C0}" dt="2024-11-14T08:22:10.241" v="8554" actId="478"/>
          <ac:spMkLst>
            <pc:docMk/>
            <pc:sldMk cId="484565184" sldId="303"/>
            <ac:spMk id="8" creationId="{F50ED412-233A-F60E-615D-898DF643FE40}"/>
          </ac:spMkLst>
        </pc:spChg>
        <pc:spChg chg="add mod">
          <ac:chgData name="琪钰 庄" userId="52210a574f349aef" providerId="LiveId" clId="{473F277E-3084-0745-A07E-8B7AC64973C0}" dt="2024-11-14T08:23:32.936" v="8599"/>
          <ac:spMkLst>
            <pc:docMk/>
            <pc:sldMk cId="484565184" sldId="303"/>
            <ac:spMk id="9" creationId="{7985C26E-5CF6-55F0-6154-D1D4D88A4A23}"/>
          </ac:spMkLst>
        </pc:spChg>
        <pc:spChg chg="mod">
          <ac:chgData name="琪钰 庄" userId="52210a574f349aef" providerId="LiveId" clId="{473F277E-3084-0745-A07E-8B7AC64973C0}" dt="2024-11-14T08:42:19.224" v="8911"/>
          <ac:spMkLst>
            <pc:docMk/>
            <pc:sldMk cId="484565184" sldId="303"/>
            <ac:spMk id="27" creationId="{3B8FB4E0-9955-9516-A24A-190142CBDF10}"/>
          </ac:spMkLst>
        </pc:spChg>
        <pc:graphicFrameChg chg="mod">
          <ac:chgData name="琪钰 庄" userId="52210a574f349aef" providerId="LiveId" clId="{473F277E-3084-0745-A07E-8B7AC64973C0}" dt="2024-11-14T08:31:03.314" v="8769"/>
          <ac:graphicFrameMkLst>
            <pc:docMk/>
            <pc:sldMk cId="484565184" sldId="303"/>
            <ac:graphicFrameMk id="55" creationId="{A66EA38A-1419-3364-E6EA-6237767EEBE0}"/>
          </ac:graphicFrameMkLst>
        </pc:graphicFrameChg>
        <pc:cxnChg chg="del mod">
          <ac:chgData name="琪钰 庄" userId="52210a574f349aef" providerId="LiveId" clId="{473F277E-3084-0745-A07E-8B7AC64973C0}" dt="2024-11-14T08:22:11.370" v="8555" actId="478"/>
          <ac:cxnSpMkLst>
            <pc:docMk/>
            <pc:sldMk cId="484565184" sldId="303"/>
            <ac:cxnSpMk id="5" creationId="{9507C5C3-0A47-EE32-EDE2-E0EE532F3385}"/>
          </ac:cxnSpMkLst>
        </pc:cxnChg>
        <pc:cxnChg chg="add mod">
          <ac:chgData name="琪钰 庄" userId="52210a574f349aef" providerId="LiveId" clId="{473F277E-3084-0745-A07E-8B7AC64973C0}" dt="2024-11-14T08:25:18.566" v="8630" actId="14100"/>
          <ac:cxnSpMkLst>
            <pc:docMk/>
            <pc:sldMk cId="484565184" sldId="303"/>
            <ac:cxnSpMk id="11" creationId="{22819933-A652-0CB0-5F71-8FA0645050B8}"/>
          </ac:cxnSpMkLst>
        </pc:cxnChg>
        <pc:cxnChg chg="mod">
          <ac:chgData name="琪钰 庄" userId="52210a574f349aef" providerId="LiveId" clId="{473F277E-3084-0745-A07E-8B7AC64973C0}" dt="2024-11-14T08:23:32.425" v="8598" actId="478"/>
          <ac:cxnSpMkLst>
            <pc:docMk/>
            <pc:sldMk cId="484565184" sldId="303"/>
            <ac:cxnSpMk id="38" creationId="{E8335019-ACD3-D9EE-A3F7-DCB3EA3C4C16}"/>
          </ac:cxnSpMkLst>
        </pc:cxnChg>
        <pc:cxnChg chg="mod">
          <ac:chgData name="琪钰 庄" userId="52210a574f349aef" providerId="LiveId" clId="{473F277E-3084-0745-A07E-8B7AC64973C0}" dt="2024-11-14T08:23:36.184" v="8600" actId="14100"/>
          <ac:cxnSpMkLst>
            <pc:docMk/>
            <pc:sldMk cId="484565184" sldId="303"/>
            <ac:cxnSpMk id="41" creationId="{8DD752E1-715A-EA46-56D1-FFDE694F1012}"/>
          </ac:cxnSpMkLst>
        </pc:cxnChg>
      </pc:sldChg>
      <pc:sldChg chg="addSp delSp modSp add mod">
        <pc:chgData name="琪钰 庄" userId="52210a574f349aef" providerId="LiveId" clId="{473F277E-3084-0745-A07E-8B7AC64973C0}" dt="2024-11-14T08:42:24.752" v="8913"/>
        <pc:sldMkLst>
          <pc:docMk/>
          <pc:sldMk cId="1988435152" sldId="304"/>
        </pc:sldMkLst>
        <pc:spChg chg="mod">
          <ac:chgData name="琪钰 庄" userId="52210a574f349aef" providerId="LiveId" clId="{473F277E-3084-0745-A07E-8B7AC64973C0}" dt="2024-11-14T08:33:06.651" v="8810" actId="20577"/>
          <ac:spMkLst>
            <pc:docMk/>
            <pc:sldMk cId="1988435152" sldId="304"/>
            <ac:spMk id="2" creationId="{B9F82B90-2DA8-06C3-F1F2-D7E2BF5C5089}"/>
          </ac:spMkLst>
        </pc:spChg>
        <pc:spChg chg="del">
          <ac:chgData name="琪钰 庄" userId="52210a574f349aef" providerId="LiveId" clId="{473F277E-3084-0745-A07E-8B7AC64973C0}" dt="2024-11-14T08:23:51.634" v="8604" actId="478"/>
          <ac:spMkLst>
            <pc:docMk/>
            <pc:sldMk cId="1988435152" sldId="304"/>
            <ac:spMk id="3" creationId="{DF7A912B-C34C-8C22-23B5-295855463D45}"/>
          </ac:spMkLst>
        </pc:spChg>
        <pc:spChg chg="add mod">
          <ac:chgData name="琪钰 庄" userId="52210a574f349aef" providerId="LiveId" clId="{473F277E-3084-0745-A07E-8B7AC64973C0}" dt="2024-11-14T08:21:37.396" v="8552" actId="1076"/>
          <ac:spMkLst>
            <pc:docMk/>
            <pc:sldMk cId="1988435152" sldId="304"/>
            <ac:spMk id="4" creationId="{73DFAE94-18AC-1AD4-CF0F-95686308F9D9}"/>
          </ac:spMkLst>
        </pc:spChg>
        <pc:spChg chg="add mod">
          <ac:chgData name="琪钰 庄" userId="52210a574f349aef" providerId="LiveId" clId="{473F277E-3084-0745-A07E-8B7AC64973C0}" dt="2024-11-14T08:23:52.252" v="8605"/>
          <ac:spMkLst>
            <pc:docMk/>
            <pc:sldMk cId="1988435152" sldId="304"/>
            <ac:spMk id="6" creationId="{99B70590-0895-D994-DBCE-0D8E8D46B40B}"/>
          </ac:spMkLst>
        </pc:spChg>
        <pc:spChg chg="mod">
          <ac:chgData name="琪钰 庄" userId="52210a574f349aef" providerId="LiveId" clId="{473F277E-3084-0745-A07E-8B7AC64973C0}" dt="2024-11-14T08:24:03.804" v="8609" actId="1076"/>
          <ac:spMkLst>
            <pc:docMk/>
            <pc:sldMk cId="1988435152" sldId="304"/>
            <ac:spMk id="12" creationId="{4B72B64F-F97D-5764-0905-C0E743978E25}"/>
          </ac:spMkLst>
        </pc:spChg>
        <pc:spChg chg="mod">
          <ac:chgData name="琪钰 庄" userId="52210a574f349aef" providerId="LiveId" clId="{473F277E-3084-0745-A07E-8B7AC64973C0}" dt="2024-11-14T08:42:24.752" v="8913"/>
          <ac:spMkLst>
            <pc:docMk/>
            <pc:sldMk cId="1988435152" sldId="304"/>
            <ac:spMk id="27" creationId="{3B8FB4E0-9955-9516-A24A-190142CBDF10}"/>
          </ac:spMkLst>
        </pc:spChg>
        <pc:graphicFrameChg chg="mod">
          <ac:chgData name="琪钰 庄" userId="52210a574f349aef" providerId="LiveId" clId="{473F277E-3084-0745-A07E-8B7AC64973C0}" dt="2024-11-14T08:30:57.098" v="8767"/>
          <ac:graphicFrameMkLst>
            <pc:docMk/>
            <pc:sldMk cId="1988435152" sldId="304"/>
            <ac:graphicFrameMk id="55" creationId="{A66EA38A-1419-3364-E6EA-6237767EEBE0}"/>
          </ac:graphicFrameMkLst>
        </pc:graphicFrameChg>
        <pc:cxnChg chg="mod">
          <ac:chgData name="琪钰 庄" userId="52210a574f349aef" providerId="LiveId" clId="{473F277E-3084-0745-A07E-8B7AC64973C0}" dt="2024-11-14T08:24:00.781" v="8608" actId="14100"/>
          <ac:cxnSpMkLst>
            <pc:docMk/>
            <pc:sldMk cId="1988435152" sldId="304"/>
            <ac:cxnSpMk id="9" creationId="{0E9AC725-3EA4-5486-CD38-5D20A196C17F}"/>
          </ac:cxnSpMkLst>
        </pc:cxnChg>
        <pc:cxnChg chg="mod">
          <ac:chgData name="琪钰 庄" userId="52210a574f349aef" providerId="LiveId" clId="{473F277E-3084-0745-A07E-8B7AC64973C0}" dt="2024-11-14T08:23:51.634" v="8604" actId="478"/>
          <ac:cxnSpMkLst>
            <pc:docMk/>
            <pc:sldMk cId="1988435152" sldId="304"/>
            <ac:cxnSpMk id="38" creationId="{E8335019-ACD3-D9EE-A3F7-DCB3EA3C4C16}"/>
          </ac:cxnSpMkLst>
        </pc:cxnChg>
        <pc:cxnChg chg="mod">
          <ac:chgData name="琪钰 庄" userId="52210a574f349aef" providerId="LiveId" clId="{473F277E-3084-0745-A07E-8B7AC64973C0}" dt="2024-11-14T08:23:56.007" v="8606" actId="14100"/>
          <ac:cxnSpMkLst>
            <pc:docMk/>
            <pc:sldMk cId="1988435152" sldId="304"/>
            <ac:cxnSpMk id="41" creationId="{8DD752E1-715A-EA46-56D1-FFDE694F1012}"/>
          </ac:cxnSpMkLst>
        </pc:cxnChg>
      </pc:sldChg>
      <pc:sldChg chg="addSp delSp modSp add mod">
        <pc:chgData name="琪钰 庄" userId="52210a574f349aef" providerId="LiveId" clId="{473F277E-3084-0745-A07E-8B7AC64973C0}" dt="2024-11-14T08:42:14.705" v="8910" actId="20577"/>
        <pc:sldMkLst>
          <pc:docMk/>
          <pc:sldMk cId="2573252374" sldId="305"/>
        </pc:sldMkLst>
        <pc:spChg chg="mod">
          <ac:chgData name="琪钰 庄" userId="52210a574f349aef" providerId="LiveId" clId="{473F277E-3084-0745-A07E-8B7AC64973C0}" dt="2024-11-14T08:31:50.720" v="8784"/>
          <ac:spMkLst>
            <pc:docMk/>
            <pc:sldMk cId="2573252374" sldId="305"/>
            <ac:spMk id="2" creationId="{B9F82B90-2DA8-06C3-F1F2-D7E2BF5C5089}"/>
          </ac:spMkLst>
        </pc:spChg>
        <pc:spChg chg="add del mod">
          <ac:chgData name="琪钰 庄" userId="52210a574f349aef" providerId="LiveId" clId="{473F277E-3084-0745-A07E-8B7AC64973C0}" dt="2024-11-14T08:32:13.640" v="8788" actId="478"/>
          <ac:spMkLst>
            <pc:docMk/>
            <pc:sldMk cId="2573252374" sldId="305"/>
            <ac:spMk id="4" creationId="{BA1D4AD2-4A24-1D88-75CA-6E16B46CBFF8}"/>
          </ac:spMkLst>
        </pc:spChg>
        <pc:spChg chg="add del">
          <ac:chgData name="琪钰 庄" userId="52210a574f349aef" providerId="LiveId" clId="{473F277E-3084-0745-A07E-8B7AC64973C0}" dt="2024-11-14T08:31:39.441" v="8783" actId="478"/>
          <ac:spMkLst>
            <pc:docMk/>
            <pc:sldMk cId="2573252374" sldId="305"/>
            <ac:spMk id="8" creationId="{F50ED412-233A-F60E-615D-898DF643FE40}"/>
          </ac:spMkLst>
        </pc:spChg>
        <pc:spChg chg="mod">
          <ac:chgData name="琪钰 庄" userId="52210a574f349aef" providerId="LiveId" clId="{473F277E-3084-0745-A07E-8B7AC64973C0}" dt="2024-11-14T08:42:14.705" v="8910" actId="20577"/>
          <ac:spMkLst>
            <pc:docMk/>
            <pc:sldMk cId="2573252374" sldId="305"/>
            <ac:spMk id="27" creationId="{3B8FB4E0-9955-9516-A24A-190142CBDF10}"/>
          </ac:spMkLst>
        </pc:spChg>
        <pc:spChg chg="add del">
          <ac:chgData name="琪钰 庄" userId="52210a574f349aef" providerId="LiveId" clId="{473F277E-3084-0745-A07E-8B7AC64973C0}" dt="2024-11-14T08:31:35.475" v="8782" actId="478"/>
          <ac:spMkLst>
            <pc:docMk/>
            <pc:sldMk cId="2573252374" sldId="305"/>
            <ac:spMk id="29" creationId="{57CF8D16-46AD-9746-48A0-D6A65E561C20}"/>
          </ac:spMkLst>
        </pc:spChg>
        <pc:spChg chg="add del">
          <ac:chgData name="琪钰 庄" userId="52210a574f349aef" providerId="LiveId" clId="{473F277E-3084-0745-A07E-8B7AC64973C0}" dt="2024-11-14T08:31:39.441" v="8783" actId="478"/>
          <ac:spMkLst>
            <pc:docMk/>
            <pc:sldMk cId="2573252374" sldId="305"/>
            <ac:spMk id="31" creationId="{37DA9603-E4A1-A933-7C10-82B47264B800}"/>
          </ac:spMkLst>
        </pc:spChg>
        <pc:graphicFrameChg chg="mod modGraphic">
          <ac:chgData name="琪钰 庄" userId="52210a574f349aef" providerId="LiveId" clId="{473F277E-3084-0745-A07E-8B7AC64973C0}" dt="2024-11-14T08:31:21.325" v="8778" actId="207"/>
          <ac:graphicFrameMkLst>
            <pc:docMk/>
            <pc:sldMk cId="2573252374" sldId="305"/>
            <ac:graphicFrameMk id="55" creationId="{A66EA38A-1419-3364-E6EA-6237767EEBE0}"/>
          </ac:graphicFrameMkLst>
        </pc:graphicFrameChg>
        <pc:cxnChg chg="add del mod">
          <ac:chgData name="琪钰 庄" userId="52210a574f349aef" providerId="LiveId" clId="{473F277E-3084-0745-A07E-8B7AC64973C0}" dt="2024-11-14T08:31:39.441" v="8783" actId="478"/>
          <ac:cxnSpMkLst>
            <pc:docMk/>
            <pc:sldMk cId="2573252374" sldId="305"/>
            <ac:cxnSpMk id="5" creationId="{9507C5C3-0A47-EE32-EDE2-E0EE532F3385}"/>
          </ac:cxnSpMkLst>
        </pc:cxnChg>
        <pc:cxnChg chg="add del mod">
          <ac:chgData name="琪钰 庄" userId="52210a574f349aef" providerId="LiveId" clId="{473F277E-3084-0745-A07E-8B7AC64973C0}" dt="2024-11-14T08:31:35.475" v="8782" actId="478"/>
          <ac:cxnSpMkLst>
            <pc:docMk/>
            <pc:sldMk cId="2573252374" sldId="305"/>
            <ac:cxnSpMk id="49" creationId="{1736687D-7B80-6150-702B-EEB7FCF60178}"/>
          </ac:cxnSpMkLst>
        </pc:cxnChg>
        <pc:cxnChg chg="add del mod">
          <ac:chgData name="琪钰 庄" userId="52210a574f349aef" providerId="LiveId" clId="{473F277E-3084-0745-A07E-8B7AC64973C0}" dt="2024-11-14T08:31:39.441" v="8783" actId="478"/>
          <ac:cxnSpMkLst>
            <pc:docMk/>
            <pc:sldMk cId="2573252374" sldId="305"/>
            <ac:cxnSpMk id="52" creationId="{A9AECBD3-07F4-8B77-B37D-FE7303AE9FB9}"/>
          </ac:cxnSpMkLst>
        </pc:cxnChg>
        <pc:cxnChg chg="add del mod">
          <ac:chgData name="琪钰 庄" userId="52210a574f349aef" providerId="LiveId" clId="{473F277E-3084-0745-A07E-8B7AC64973C0}" dt="2024-11-14T08:31:39.441" v="8783" actId="478"/>
          <ac:cxnSpMkLst>
            <pc:docMk/>
            <pc:sldMk cId="2573252374" sldId="305"/>
            <ac:cxnSpMk id="58" creationId="{45048336-32E2-3ABA-3BF7-232F5C7CE6DD}"/>
          </ac:cxnSpMkLst>
        </pc:cxnChg>
      </pc:sldChg>
      <pc:sldChg chg="addSp delSp modSp add del mod">
        <pc:chgData name="琪钰 庄" userId="52210a574f349aef" providerId="LiveId" clId="{473F277E-3084-0745-A07E-8B7AC64973C0}" dt="2024-11-14T08:24:55.650" v="8624" actId="2696"/>
        <pc:sldMkLst>
          <pc:docMk/>
          <pc:sldMk cId="1067728530" sldId="306"/>
        </pc:sldMkLst>
        <pc:spChg chg="del">
          <ac:chgData name="琪钰 庄" userId="52210a574f349aef" providerId="LiveId" clId="{473F277E-3084-0745-A07E-8B7AC64973C0}" dt="2024-11-14T08:23:43.958" v="8601" actId="478"/>
          <ac:spMkLst>
            <pc:docMk/>
            <pc:sldMk cId="1067728530" sldId="306"/>
            <ac:spMk id="3" creationId="{DF7A912B-C34C-8C22-23B5-295855463D45}"/>
          </ac:spMkLst>
        </pc:spChg>
        <pc:spChg chg="add mod">
          <ac:chgData name="琪钰 庄" userId="52210a574f349aef" providerId="LiveId" clId="{473F277E-3084-0745-A07E-8B7AC64973C0}" dt="2024-11-14T08:23:44.278" v="8602"/>
          <ac:spMkLst>
            <pc:docMk/>
            <pc:sldMk cId="1067728530" sldId="306"/>
            <ac:spMk id="4" creationId="{3D41B6BB-E325-141D-5927-ABCCC7DF9C16}"/>
          </ac:spMkLst>
        </pc:spChg>
        <pc:spChg chg="del">
          <ac:chgData name="琪钰 庄" userId="52210a574f349aef" providerId="LiveId" clId="{473F277E-3084-0745-A07E-8B7AC64973C0}" dt="2024-11-14T08:22:31.820" v="8557" actId="478"/>
          <ac:spMkLst>
            <pc:docMk/>
            <pc:sldMk cId="1067728530" sldId="306"/>
            <ac:spMk id="27" creationId="{3B8FB4E0-9955-9516-A24A-190142CBDF10}"/>
          </ac:spMkLst>
        </pc:spChg>
        <pc:spChg chg="del">
          <ac:chgData name="琪钰 庄" userId="52210a574f349aef" providerId="LiveId" clId="{473F277E-3084-0745-A07E-8B7AC64973C0}" dt="2024-11-14T08:22:31.820" v="8557" actId="478"/>
          <ac:spMkLst>
            <pc:docMk/>
            <pc:sldMk cId="1067728530" sldId="306"/>
            <ac:spMk id="29" creationId="{57CF8D16-46AD-9746-48A0-D6A65E561C20}"/>
          </ac:spMkLst>
        </pc:spChg>
        <pc:spChg chg="del">
          <ac:chgData name="琪钰 庄" userId="52210a574f349aef" providerId="LiveId" clId="{473F277E-3084-0745-A07E-8B7AC64973C0}" dt="2024-11-14T08:22:31.820" v="8557" actId="478"/>
          <ac:spMkLst>
            <pc:docMk/>
            <pc:sldMk cId="1067728530" sldId="306"/>
            <ac:spMk id="31" creationId="{37DA9603-E4A1-A933-7C10-82B47264B800}"/>
          </ac:spMkLst>
        </pc:spChg>
        <pc:cxnChg chg="mod">
          <ac:chgData name="琪钰 庄" userId="52210a574f349aef" providerId="LiveId" clId="{473F277E-3084-0745-A07E-8B7AC64973C0}" dt="2024-11-14T08:23:43.958" v="8601" actId="478"/>
          <ac:cxnSpMkLst>
            <pc:docMk/>
            <pc:sldMk cId="1067728530" sldId="306"/>
            <ac:cxnSpMk id="38" creationId="{E8335019-ACD3-D9EE-A3F7-DCB3EA3C4C16}"/>
          </ac:cxnSpMkLst>
        </pc:cxnChg>
        <pc:cxnChg chg="mod">
          <ac:chgData name="琪钰 庄" userId="52210a574f349aef" providerId="LiveId" clId="{473F277E-3084-0745-A07E-8B7AC64973C0}" dt="2024-11-14T08:23:47.006" v="8603" actId="14100"/>
          <ac:cxnSpMkLst>
            <pc:docMk/>
            <pc:sldMk cId="1067728530" sldId="306"/>
            <ac:cxnSpMk id="41" creationId="{8DD752E1-715A-EA46-56D1-FFDE694F1012}"/>
          </ac:cxnSpMkLst>
        </pc:cxnChg>
        <pc:cxnChg chg="del mod">
          <ac:chgData name="琪钰 庄" userId="52210a574f349aef" providerId="LiveId" clId="{473F277E-3084-0745-A07E-8B7AC64973C0}" dt="2024-11-14T08:22:34.741" v="8558" actId="478"/>
          <ac:cxnSpMkLst>
            <pc:docMk/>
            <pc:sldMk cId="1067728530" sldId="306"/>
            <ac:cxnSpMk id="49" creationId="{1736687D-7B80-6150-702B-EEB7FCF60178}"/>
          </ac:cxnSpMkLst>
        </pc:cxnChg>
        <pc:cxnChg chg="del mod">
          <ac:chgData name="琪钰 庄" userId="52210a574f349aef" providerId="LiveId" clId="{473F277E-3084-0745-A07E-8B7AC64973C0}" dt="2024-11-14T08:22:34.741" v="8558" actId="478"/>
          <ac:cxnSpMkLst>
            <pc:docMk/>
            <pc:sldMk cId="1067728530" sldId="306"/>
            <ac:cxnSpMk id="52" creationId="{A9AECBD3-07F4-8B77-B37D-FE7303AE9FB9}"/>
          </ac:cxnSpMkLst>
        </pc:cxnChg>
        <pc:cxnChg chg="del mod">
          <ac:chgData name="琪钰 庄" userId="52210a574f349aef" providerId="LiveId" clId="{473F277E-3084-0745-A07E-8B7AC64973C0}" dt="2024-11-14T08:22:36.593" v="8559" actId="478"/>
          <ac:cxnSpMkLst>
            <pc:docMk/>
            <pc:sldMk cId="1067728530" sldId="306"/>
            <ac:cxnSpMk id="57" creationId="{6ABECFE3-28ED-2AC4-C62C-5A6E39861971}"/>
          </ac:cxnSpMkLst>
        </pc:cxnChg>
        <pc:cxnChg chg="del mod">
          <ac:chgData name="琪钰 庄" userId="52210a574f349aef" providerId="LiveId" clId="{473F277E-3084-0745-A07E-8B7AC64973C0}" dt="2024-11-14T08:22:36.593" v="8559" actId="478"/>
          <ac:cxnSpMkLst>
            <pc:docMk/>
            <pc:sldMk cId="1067728530" sldId="306"/>
            <ac:cxnSpMk id="58" creationId="{45048336-32E2-3ABA-3BF7-232F5C7CE6DD}"/>
          </ac:cxnSpMkLst>
        </pc:cxnChg>
      </pc:sldChg>
      <pc:sldChg chg="delSp modSp add mod">
        <pc:chgData name="琪钰 庄" userId="52210a574f349aef" providerId="LiveId" clId="{473F277E-3084-0745-A07E-8B7AC64973C0}" dt="2024-11-14T08:42:28.857" v="8914"/>
        <pc:sldMkLst>
          <pc:docMk/>
          <pc:sldMk cId="128563433" sldId="307"/>
        </pc:sldMkLst>
        <pc:spChg chg="mod">
          <ac:chgData name="琪钰 庄" userId="52210a574f349aef" providerId="LiveId" clId="{473F277E-3084-0745-A07E-8B7AC64973C0}" dt="2024-11-14T08:33:02.532" v="8809" actId="20577"/>
          <ac:spMkLst>
            <pc:docMk/>
            <pc:sldMk cId="128563433" sldId="307"/>
            <ac:spMk id="2" creationId="{B9F82B90-2DA8-06C3-F1F2-D7E2BF5C5089}"/>
          </ac:spMkLst>
        </pc:spChg>
        <pc:spChg chg="del">
          <ac:chgData name="琪钰 庄" userId="52210a574f349aef" providerId="LiveId" clId="{473F277E-3084-0745-A07E-8B7AC64973C0}" dt="2024-11-14T08:24:16.402" v="8612" actId="478"/>
          <ac:spMkLst>
            <pc:docMk/>
            <pc:sldMk cId="128563433" sldId="307"/>
            <ac:spMk id="4" creationId="{73DFAE94-18AC-1AD4-CF0F-95686308F9D9}"/>
          </ac:spMkLst>
        </pc:spChg>
        <pc:spChg chg="mod">
          <ac:chgData name="琪钰 庄" userId="52210a574f349aef" providerId="LiveId" clId="{473F277E-3084-0745-A07E-8B7AC64973C0}" dt="2024-11-14T08:42:28.857" v="8914"/>
          <ac:spMkLst>
            <pc:docMk/>
            <pc:sldMk cId="128563433" sldId="307"/>
            <ac:spMk id="27" creationId="{3B8FB4E0-9955-9516-A24A-190142CBDF10}"/>
          </ac:spMkLst>
        </pc:spChg>
        <pc:graphicFrameChg chg="mod">
          <ac:chgData name="琪钰 庄" userId="52210a574f349aef" providerId="LiveId" clId="{473F277E-3084-0745-A07E-8B7AC64973C0}" dt="2024-11-14T08:30:54.298" v="8766"/>
          <ac:graphicFrameMkLst>
            <pc:docMk/>
            <pc:sldMk cId="128563433" sldId="307"/>
            <ac:graphicFrameMk id="55" creationId="{A66EA38A-1419-3364-E6EA-6237767EEBE0}"/>
          </ac:graphicFrameMkLst>
        </pc:graphicFrameChg>
      </pc:sldChg>
      <pc:sldChg chg="delSp modSp add mod">
        <pc:chgData name="琪钰 庄" userId="52210a574f349aef" providerId="LiveId" clId="{473F277E-3084-0745-A07E-8B7AC64973C0}" dt="2024-11-14T08:42:32.831" v="8915"/>
        <pc:sldMkLst>
          <pc:docMk/>
          <pc:sldMk cId="263743184" sldId="308"/>
        </pc:sldMkLst>
        <pc:spChg chg="mod">
          <ac:chgData name="琪钰 庄" userId="52210a574f349aef" providerId="LiveId" clId="{473F277E-3084-0745-A07E-8B7AC64973C0}" dt="2024-11-14T08:32:59.832" v="8808" actId="20577"/>
          <ac:spMkLst>
            <pc:docMk/>
            <pc:sldMk cId="263743184" sldId="308"/>
            <ac:spMk id="2" creationId="{B9F82B90-2DA8-06C3-F1F2-D7E2BF5C5089}"/>
          </ac:spMkLst>
        </pc:spChg>
        <pc:spChg chg="del">
          <ac:chgData name="琪钰 庄" userId="52210a574f349aef" providerId="LiveId" clId="{473F277E-3084-0745-A07E-8B7AC64973C0}" dt="2024-11-14T08:24:28.282" v="8616" actId="478"/>
          <ac:spMkLst>
            <pc:docMk/>
            <pc:sldMk cId="263743184" sldId="308"/>
            <ac:spMk id="8" creationId="{F50ED412-233A-F60E-615D-898DF643FE40}"/>
          </ac:spMkLst>
        </pc:spChg>
        <pc:spChg chg="del">
          <ac:chgData name="琪钰 庄" userId="52210a574f349aef" providerId="LiveId" clId="{473F277E-3084-0745-A07E-8B7AC64973C0}" dt="2024-11-14T08:24:26.987" v="8615" actId="478"/>
          <ac:spMkLst>
            <pc:docMk/>
            <pc:sldMk cId="263743184" sldId="308"/>
            <ac:spMk id="12" creationId="{4B72B64F-F97D-5764-0905-C0E743978E25}"/>
          </ac:spMkLst>
        </pc:spChg>
        <pc:spChg chg="mod">
          <ac:chgData name="琪钰 庄" userId="52210a574f349aef" providerId="LiveId" clId="{473F277E-3084-0745-A07E-8B7AC64973C0}" dt="2024-11-14T08:42:32.831" v="8915"/>
          <ac:spMkLst>
            <pc:docMk/>
            <pc:sldMk cId="263743184" sldId="308"/>
            <ac:spMk id="27" creationId="{3B8FB4E0-9955-9516-A24A-190142CBDF10}"/>
          </ac:spMkLst>
        </pc:spChg>
        <pc:graphicFrameChg chg="mod">
          <ac:chgData name="琪钰 庄" userId="52210a574f349aef" providerId="LiveId" clId="{473F277E-3084-0745-A07E-8B7AC64973C0}" dt="2024-11-14T08:30:49.887" v="8765"/>
          <ac:graphicFrameMkLst>
            <pc:docMk/>
            <pc:sldMk cId="263743184" sldId="308"/>
            <ac:graphicFrameMk id="55" creationId="{A66EA38A-1419-3364-E6EA-6237767EEBE0}"/>
          </ac:graphicFrameMkLst>
        </pc:graphicFrameChg>
        <pc:cxnChg chg="del mod">
          <ac:chgData name="琪钰 庄" userId="52210a574f349aef" providerId="LiveId" clId="{473F277E-3084-0745-A07E-8B7AC64973C0}" dt="2024-11-14T08:24:28.282" v="8616" actId="478"/>
          <ac:cxnSpMkLst>
            <pc:docMk/>
            <pc:sldMk cId="263743184" sldId="308"/>
            <ac:cxnSpMk id="5" creationId="{9507C5C3-0A47-EE32-EDE2-E0EE532F3385}"/>
          </ac:cxnSpMkLst>
        </pc:cxnChg>
        <pc:cxnChg chg="del mod">
          <ac:chgData name="琪钰 庄" userId="52210a574f349aef" providerId="LiveId" clId="{473F277E-3084-0745-A07E-8B7AC64973C0}" dt="2024-11-14T08:24:26.987" v="8615" actId="478"/>
          <ac:cxnSpMkLst>
            <pc:docMk/>
            <pc:sldMk cId="263743184" sldId="308"/>
            <ac:cxnSpMk id="9" creationId="{0E9AC725-3EA4-5486-CD38-5D20A196C17F}"/>
          </ac:cxnSpMkLst>
        </pc:cxnChg>
      </pc:sldChg>
      <pc:sldChg chg="delSp modSp add mod">
        <pc:chgData name="琪钰 庄" userId="52210a574f349aef" providerId="LiveId" clId="{473F277E-3084-0745-A07E-8B7AC64973C0}" dt="2024-11-14T08:42:21.727" v="8912"/>
        <pc:sldMkLst>
          <pc:docMk/>
          <pc:sldMk cId="2452498552" sldId="309"/>
        </pc:sldMkLst>
        <pc:spChg chg="mod">
          <ac:chgData name="琪钰 庄" userId="52210a574f349aef" providerId="LiveId" clId="{473F277E-3084-0745-A07E-8B7AC64973C0}" dt="2024-11-14T08:33:12.472" v="8811" actId="20577"/>
          <ac:spMkLst>
            <pc:docMk/>
            <pc:sldMk cId="2452498552" sldId="309"/>
            <ac:spMk id="2" creationId="{B9F82B90-2DA8-06C3-F1F2-D7E2BF5C5089}"/>
          </ac:spMkLst>
        </pc:spChg>
        <pc:spChg chg="del">
          <ac:chgData name="琪钰 庄" userId="52210a574f349aef" providerId="LiveId" clId="{473F277E-3084-0745-A07E-8B7AC64973C0}" dt="2024-11-14T08:25:02.143" v="8625" actId="478"/>
          <ac:spMkLst>
            <pc:docMk/>
            <pc:sldMk cId="2452498552" sldId="309"/>
            <ac:spMk id="4" creationId="{73DFAE94-18AC-1AD4-CF0F-95686308F9D9}"/>
          </ac:spMkLst>
        </pc:spChg>
        <pc:spChg chg="del">
          <ac:chgData name="琪钰 庄" userId="52210a574f349aef" providerId="LiveId" clId="{473F277E-3084-0745-A07E-8B7AC64973C0}" dt="2024-11-14T08:25:05.135" v="8626" actId="478"/>
          <ac:spMkLst>
            <pc:docMk/>
            <pc:sldMk cId="2452498552" sldId="309"/>
            <ac:spMk id="8" creationId="{F50ED412-233A-F60E-615D-898DF643FE40}"/>
          </ac:spMkLst>
        </pc:spChg>
        <pc:spChg chg="del">
          <ac:chgData name="琪钰 庄" userId="52210a574f349aef" providerId="LiveId" clId="{473F277E-3084-0745-A07E-8B7AC64973C0}" dt="2024-11-14T08:25:02.143" v="8625" actId="478"/>
          <ac:spMkLst>
            <pc:docMk/>
            <pc:sldMk cId="2452498552" sldId="309"/>
            <ac:spMk id="12" creationId="{4B72B64F-F97D-5764-0905-C0E743978E25}"/>
          </ac:spMkLst>
        </pc:spChg>
        <pc:spChg chg="mod">
          <ac:chgData name="琪钰 庄" userId="52210a574f349aef" providerId="LiveId" clId="{473F277E-3084-0745-A07E-8B7AC64973C0}" dt="2024-11-14T08:42:21.727" v="8912"/>
          <ac:spMkLst>
            <pc:docMk/>
            <pc:sldMk cId="2452498552" sldId="309"/>
            <ac:spMk id="27" creationId="{3B8FB4E0-9955-9516-A24A-190142CBDF10}"/>
          </ac:spMkLst>
        </pc:spChg>
        <pc:spChg chg="del">
          <ac:chgData name="琪钰 庄" userId="52210a574f349aef" providerId="LiveId" clId="{473F277E-3084-0745-A07E-8B7AC64973C0}" dt="2024-11-14T08:25:05.135" v="8626" actId="478"/>
          <ac:spMkLst>
            <pc:docMk/>
            <pc:sldMk cId="2452498552" sldId="309"/>
            <ac:spMk id="29" creationId="{57CF8D16-46AD-9746-48A0-D6A65E561C20}"/>
          </ac:spMkLst>
        </pc:spChg>
        <pc:spChg chg="del">
          <ac:chgData name="琪钰 庄" userId="52210a574f349aef" providerId="LiveId" clId="{473F277E-3084-0745-A07E-8B7AC64973C0}" dt="2024-11-14T08:25:05.135" v="8626" actId="478"/>
          <ac:spMkLst>
            <pc:docMk/>
            <pc:sldMk cId="2452498552" sldId="309"/>
            <ac:spMk id="31" creationId="{37DA9603-E4A1-A933-7C10-82B47264B800}"/>
          </ac:spMkLst>
        </pc:spChg>
        <pc:graphicFrameChg chg="mod">
          <ac:chgData name="琪钰 庄" userId="52210a574f349aef" providerId="LiveId" clId="{473F277E-3084-0745-A07E-8B7AC64973C0}" dt="2024-11-14T08:31:00.509" v="8768"/>
          <ac:graphicFrameMkLst>
            <pc:docMk/>
            <pc:sldMk cId="2452498552" sldId="309"/>
            <ac:graphicFrameMk id="55" creationId="{A66EA38A-1419-3364-E6EA-6237767EEBE0}"/>
          </ac:graphicFrameMkLst>
        </pc:graphicFrameChg>
        <pc:cxnChg chg="del mod">
          <ac:chgData name="琪钰 庄" userId="52210a574f349aef" providerId="LiveId" clId="{473F277E-3084-0745-A07E-8B7AC64973C0}" dt="2024-11-14T08:25:05.135" v="8626" actId="478"/>
          <ac:cxnSpMkLst>
            <pc:docMk/>
            <pc:sldMk cId="2452498552" sldId="309"/>
            <ac:cxnSpMk id="5" creationId="{9507C5C3-0A47-EE32-EDE2-E0EE532F3385}"/>
          </ac:cxnSpMkLst>
        </pc:cxnChg>
        <pc:cxnChg chg="del mod">
          <ac:chgData name="琪钰 庄" userId="52210a574f349aef" providerId="LiveId" clId="{473F277E-3084-0745-A07E-8B7AC64973C0}" dt="2024-11-14T08:25:02.143" v="8625" actId="478"/>
          <ac:cxnSpMkLst>
            <pc:docMk/>
            <pc:sldMk cId="2452498552" sldId="309"/>
            <ac:cxnSpMk id="9" creationId="{0E9AC725-3EA4-5486-CD38-5D20A196C17F}"/>
          </ac:cxnSpMkLst>
        </pc:cxnChg>
        <pc:cxnChg chg="del mod">
          <ac:chgData name="琪钰 庄" userId="52210a574f349aef" providerId="LiveId" clId="{473F277E-3084-0745-A07E-8B7AC64973C0}" dt="2024-11-14T08:25:05.924" v="8627" actId="478"/>
          <ac:cxnSpMkLst>
            <pc:docMk/>
            <pc:sldMk cId="2452498552" sldId="309"/>
            <ac:cxnSpMk id="49" creationId="{1736687D-7B80-6150-702B-EEB7FCF60178}"/>
          </ac:cxnSpMkLst>
        </pc:cxnChg>
        <pc:cxnChg chg="del mod">
          <ac:chgData name="琪钰 庄" userId="52210a574f349aef" providerId="LiveId" clId="{473F277E-3084-0745-A07E-8B7AC64973C0}" dt="2024-11-14T08:25:05.135" v="8626" actId="478"/>
          <ac:cxnSpMkLst>
            <pc:docMk/>
            <pc:sldMk cId="2452498552" sldId="309"/>
            <ac:cxnSpMk id="52" creationId="{A9AECBD3-07F4-8B77-B37D-FE7303AE9FB9}"/>
          </ac:cxnSpMkLst>
        </pc:cxnChg>
        <pc:cxnChg chg="del mod">
          <ac:chgData name="琪钰 庄" userId="52210a574f349aef" providerId="LiveId" clId="{473F277E-3084-0745-A07E-8B7AC64973C0}" dt="2024-11-14T08:25:05.135" v="8626" actId="478"/>
          <ac:cxnSpMkLst>
            <pc:docMk/>
            <pc:sldMk cId="2452498552" sldId="309"/>
            <ac:cxnSpMk id="58" creationId="{45048336-32E2-3ABA-3BF7-232F5C7CE6DD}"/>
          </ac:cxnSpMkLst>
        </pc:cxnChg>
      </pc:sldChg>
      <pc:sldChg chg="addSp delSp modSp add mod">
        <pc:chgData name="琪钰 庄" userId="52210a574f349aef" providerId="LiveId" clId="{473F277E-3084-0745-A07E-8B7AC64973C0}" dt="2024-11-14T08:33:35.417" v="8820" actId="20577"/>
        <pc:sldMkLst>
          <pc:docMk/>
          <pc:sldMk cId="3142069964" sldId="310"/>
        </pc:sldMkLst>
        <pc:spChg chg="mod">
          <ac:chgData name="琪钰 庄" userId="52210a574f349aef" providerId="LiveId" clId="{473F277E-3084-0745-A07E-8B7AC64973C0}" dt="2024-11-14T08:33:35.417" v="8820" actId="20577"/>
          <ac:spMkLst>
            <pc:docMk/>
            <pc:sldMk cId="3142069964" sldId="310"/>
            <ac:spMk id="2" creationId="{B9F82B90-2DA8-06C3-F1F2-D7E2BF5C5089}"/>
          </ac:spMkLst>
        </pc:spChg>
        <pc:spChg chg="add mod">
          <ac:chgData name="琪钰 庄" userId="52210a574f349aef" providerId="LiveId" clId="{473F277E-3084-0745-A07E-8B7AC64973C0}" dt="2024-11-14T08:28:29.665" v="8739" actId="1076"/>
          <ac:spMkLst>
            <pc:docMk/>
            <pc:sldMk cId="3142069964" sldId="310"/>
            <ac:spMk id="3" creationId="{A0060292-1D6B-5D30-7339-A4953C20C913}"/>
          </ac:spMkLst>
        </pc:spChg>
        <pc:spChg chg="del">
          <ac:chgData name="琪钰 庄" userId="52210a574f349aef" providerId="LiveId" clId="{473F277E-3084-0745-A07E-8B7AC64973C0}" dt="2024-11-14T08:26:15.291" v="8650" actId="478"/>
          <ac:spMkLst>
            <pc:docMk/>
            <pc:sldMk cId="3142069964" sldId="310"/>
            <ac:spMk id="4" creationId="{E4F348F8-461F-4E91-CFE2-65E774A93288}"/>
          </ac:spMkLst>
        </pc:spChg>
        <pc:spChg chg="del">
          <ac:chgData name="琪钰 庄" userId="52210a574f349aef" providerId="LiveId" clId="{473F277E-3084-0745-A07E-8B7AC64973C0}" dt="2024-11-14T08:26:17.454" v="8651" actId="478"/>
          <ac:spMkLst>
            <pc:docMk/>
            <pc:sldMk cId="3142069964" sldId="310"/>
            <ac:spMk id="27" creationId="{3B8FB4E0-9955-9516-A24A-190142CBDF10}"/>
          </ac:spMkLst>
        </pc:spChg>
        <pc:spChg chg="del">
          <ac:chgData name="琪钰 庄" userId="52210a574f349aef" providerId="LiveId" clId="{473F277E-3084-0745-A07E-8B7AC64973C0}" dt="2024-11-14T08:26:17.454" v="8651" actId="478"/>
          <ac:spMkLst>
            <pc:docMk/>
            <pc:sldMk cId="3142069964" sldId="310"/>
            <ac:spMk id="29" creationId="{57CF8D16-46AD-9746-48A0-D6A65E561C20}"/>
          </ac:spMkLst>
        </pc:spChg>
        <pc:spChg chg="del">
          <ac:chgData name="琪钰 庄" userId="52210a574f349aef" providerId="LiveId" clId="{473F277E-3084-0745-A07E-8B7AC64973C0}" dt="2024-11-14T08:26:15.291" v="8650" actId="478"/>
          <ac:spMkLst>
            <pc:docMk/>
            <pc:sldMk cId="3142069964" sldId="310"/>
            <ac:spMk id="31" creationId="{37DA9603-E4A1-A933-7C10-82B47264B800}"/>
          </ac:spMkLst>
        </pc:spChg>
        <pc:graphicFrameChg chg="mod">
          <ac:chgData name="琪钰 庄" userId="52210a574f349aef" providerId="LiveId" clId="{473F277E-3084-0745-A07E-8B7AC64973C0}" dt="2024-11-14T08:31:07.738" v="8770"/>
          <ac:graphicFrameMkLst>
            <pc:docMk/>
            <pc:sldMk cId="3142069964" sldId="310"/>
            <ac:graphicFrameMk id="55" creationId="{A66EA38A-1419-3364-E6EA-6237767EEBE0}"/>
          </ac:graphicFrameMkLst>
        </pc:graphicFrameChg>
        <pc:picChg chg="add mod">
          <ac:chgData name="琪钰 庄" userId="52210a574f349aef" providerId="LiveId" clId="{473F277E-3084-0745-A07E-8B7AC64973C0}" dt="2024-11-14T08:28:31.592" v="8740" actId="1076"/>
          <ac:picMkLst>
            <pc:docMk/>
            <pc:sldMk cId="3142069964" sldId="310"/>
            <ac:picMk id="5" creationId="{D0B85B9C-3D17-A62B-B1D1-C15EC7C8A011}"/>
          </ac:picMkLst>
        </pc:picChg>
        <pc:cxnChg chg="add mod">
          <ac:chgData name="琪钰 庄" userId="52210a574f349aef" providerId="LiveId" clId="{473F277E-3084-0745-A07E-8B7AC64973C0}" dt="2024-11-14T08:28:29.665" v="8739" actId="1076"/>
          <ac:cxnSpMkLst>
            <pc:docMk/>
            <pc:sldMk cId="3142069964" sldId="310"/>
            <ac:cxnSpMk id="6" creationId="{0CB1E2B7-5FD0-0839-C4B0-C56F38716DAC}"/>
          </ac:cxnSpMkLst>
        </pc:cxnChg>
        <pc:cxnChg chg="del mod">
          <ac:chgData name="琪钰 庄" userId="52210a574f349aef" providerId="LiveId" clId="{473F277E-3084-0745-A07E-8B7AC64973C0}" dt="2024-11-14T08:26:15.291" v="8650" actId="478"/>
          <ac:cxnSpMkLst>
            <pc:docMk/>
            <pc:sldMk cId="3142069964" sldId="310"/>
            <ac:cxnSpMk id="11" creationId="{22819933-A652-0CB0-5F71-8FA0645050B8}"/>
          </ac:cxnSpMkLst>
        </pc:cxnChg>
        <pc:cxnChg chg="del mod">
          <ac:chgData name="琪钰 庄" userId="52210a574f349aef" providerId="LiveId" clId="{473F277E-3084-0745-A07E-8B7AC64973C0}" dt="2024-11-14T08:26:57.022" v="8706" actId="478"/>
          <ac:cxnSpMkLst>
            <pc:docMk/>
            <pc:sldMk cId="3142069964" sldId="310"/>
            <ac:cxnSpMk id="41" creationId="{8DD752E1-715A-EA46-56D1-FFDE694F1012}"/>
          </ac:cxnSpMkLst>
        </pc:cxnChg>
        <pc:cxnChg chg="del mod">
          <ac:chgData name="琪钰 庄" userId="52210a574f349aef" providerId="LiveId" clId="{473F277E-3084-0745-A07E-8B7AC64973C0}" dt="2024-11-14T08:26:17.454" v="8651" actId="478"/>
          <ac:cxnSpMkLst>
            <pc:docMk/>
            <pc:sldMk cId="3142069964" sldId="310"/>
            <ac:cxnSpMk id="49" creationId="{1736687D-7B80-6150-702B-EEB7FCF60178}"/>
          </ac:cxnSpMkLst>
        </pc:cxnChg>
        <pc:cxnChg chg="del mod">
          <ac:chgData name="琪钰 庄" userId="52210a574f349aef" providerId="LiveId" clId="{473F277E-3084-0745-A07E-8B7AC64973C0}" dt="2024-11-14T08:26:17.454" v="8651" actId="478"/>
          <ac:cxnSpMkLst>
            <pc:docMk/>
            <pc:sldMk cId="3142069964" sldId="310"/>
            <ac:cxnSpMk id="52" creationId="{A9AECBD3-07F4-8B77-B37D-FE7303AE9FB9}"/>
          </ac:cxnSpMkLst>
        </pc:cxnChg>
        <pc:cxnChg chg="del mod">
          <ac:chgData name="琪钰 庄" userId="52210a574f349aef" providerId="LiveId" clId="{473F277E-3084-0745-A07E-8B7AC64973C0}" dt="2024-11-14T08:26:17.454" v="8651" actId="478"/>
          <ac:cxnSpMkLst>
            <pc:docMk/>
            <pc:sldMk cId="3142069964" sldId="310"/>
            <ac:cxnSpMk id="57" creationId="{6ABECFE3-28ED-2AC4-C62C-5A6E39861971}"/>
          </ac:cxnSpMkLst>
        </pc:cxnChg>
        <pc:cxnChg chg="del mod">
          <ac:chgData name="琪钰 庄" userId="52210a574f349aef" providerId="LiveId" clId="{473F277E-3084-0745-A07E-8B7AC64973C0}" dt="2024-11-14T08:26:15.291" v="8650" actId="478"/>
          <ac:cxnSpMkLst>
            <pc:docMk/>
            <pc:sldMk cId="3142069964" sldId="310"/>
            <ac:cxnSpMk id="58" creationId="{45048336-32E2-3ABA-3BF7-232F5C7CE6DD}"/>
          </ac:cxnSpMkLst>
        </pc:cxnChg>
      </pc:sldChg>
      <pc:sldChg chg="modSp add mod">
        <pc:chgData name="琪钰 庄" userId="52210a574f349aef" providerId="LiveId" clId="{473F277E-3084-0745-A07E-8B7AC64973C0}" dt="2024-11-14T08:32:35.317" v="8803" actId="20577"/>
        <pc:sldMkLst>
          <pc:docMk/>
          <pc:sldMk cId="1017470969" sldId="311"/>
        </pc:sldMkLst>
        <pc:spChg chg="mod">
          <ac:chgData name="琪钰 庄" userId="52210a574f349aef" providerId="LiveId" clId="{473F277E-3084-0745-A07E-8B7AC64973C0}" dt="2024-11-14T08:32:35.317" v="8803" actId="20577"/>
          <ac:spMkLst>
            <pc:docMk/>
            <pc:sldMk cId="1017470969" sldId="311"/>
            <ac:spMk id="4" creationId="{BA1D4AD2-4A24-1D88-75CA-6E16B46CBFF8}"/>
          </ac:spMkLst>
        </pc:spChg>
      </pc:sldChg>
      <pc:sldChg chg="addSp modSp add del mod">
        <pc:chgData name="琪钰 庄" userId="52210a574f349aef" providerId="LiveId" clId="{473F277E-3084-0745-A07E-8B7AC64973C0}" dt="2024-11-14T08:45:27.571" v="8976" actId="2696"/>
        <pc:sldMkLst>
          <pc:docMk/>
          <pc:sldMk cId="1429937739" sldId="312"/>
        </pc:sldMkLst>
        <pc:spChg chg="add mod">
          <ac:chgData name="琪钰 庄" userId="52210a574f349aef" providerId="LiveId" clId="{473F277E-3084-0745-A07E-8B7AC64973C0}" dt="2024-11-14T08:37:23.553" v="8858" actId="1076"/>
          <ac:spMkLst>
            <pc:docMk/>
            <pc:sldMk cId="1429937739" sldId="312"/>
            <ac:spMk id="3" creationId="{D4C59026-3EE3-7679-A0CE-5845D69723B8}"/>
          </ac:spMkLst>
        </pc:spChg>
        <pc:graphicFrameChg chg="modGraphic">
          <ac:chgData name="琪钰 庄" userId="52210a574f349aef" providerId="LiveId" clId="{473F277E-3084-0745-A07E-8B7AC64973C0}" dt="2024-11-14T08:37:43.563" v="8876" actId="20577"/>
          <ac:graphicFrameMkLst>
            <pc:docMk/>
            <pc:sldMk cId="1429937739" sldId="312"/>
            <ac:graphicFrameMk id="33" creationId="{7356958B-DEDC-D085-B733-FF8F2E4ADAC0}"/>
          </ac:graphicFrameMkLst>
        </pc:graphicFrameChg>
      </pc:sldChg>
      <pc:sldChg chg="delSp modSp add mod">
        <pc:chgData name="琪钰 庄" userId="52210a574f349aef" providerId="LiveId" clId="{473F277E-3084-0745-A07E-8B7AC64973C0}" dt="2024-11-14T08:38:11.681" v="8879" actId="478"/>
        <pc:sldMkLst>
          <pc:docMk/>
          <pc:sldMk cId="1512926170" sldId="313"/>
        </pc:sldMkLst>
        <pc:spChg chg="del">
          <ac:chgData name="琪钰 庄" userId="52210a574f349aef" providerId="LiveId" clId="{473F277E-3084-0745-A07E-8B7AC64973C0}" dt="2024-11-14T08:38:10.260" v="8878" actId="478"/>
          <ac:spMkLst>
            <pc:docMk/>
            <pc:sldMk cId="1512926170" sldId="313"/>
            <ac:spMk id="4" creationId="{E4F348F8-461F-4E91-CFE2-65E774A93288}"/>
          </ac:spMkLst>
        </pc:spChg>
        <pc:spChg chg="del">
          <ac:chgData name="琪钰 庄" userId="52210a574f349aef" providerId="LiveId" clId="{473F277E-3084-0745-A07E-8B7AC64973C0}" dt="2024-11-14T08:38:10.260" v="8878" actId="478"/>
          <ac:spMkLst>
            <pc:docMk/>
            <pc:sldMk cId="1512926170" sldId="313"/>
            <ac:spMk id="27" creationId="{3B8FB4E0-9955-9516-A24A-190142CBDF10}"/>
          </ac:spMkLst>
        </pc:spChg>
        <pc:spChg chg="del">
          <ac:chgData name="琪钰 庄" userId="52210a574f349aef" providerId="LiveId" clId="{473F277E-3084-0745-A07E-8B7AC64973C0}" dt="2024-11-14T08:38:10.260" v="8878" actId="478"/>
          <ac:spMkLst>
            <pc:docMk/>
            <pc:sldMk cId="1512926170" sldId="313"/>
            <ac:spMk id="29" creationId="{57CF8D16-46AD-9746-48A0-D6A65E561C20}"/>
          </ac:spMkLst>
        </pc:spChg>
        <pc:spChg chg="del">
          <ac:chgData name="琪钰 庄" userId="52210a574f349aef" providerId="LiveId" clId="{473F277E-3084-0745-A07E-8B7AC64973C0}" dt="2024-11-14T08:38:10.260" v="8878" actId="478"/>
          <ac:spMkLst>
            <pc:docMk/>
            <pc:sldMk cId="1512926170" sldId="313"/>
            <ac:spMk id="31" creationId="{37DA9603-E4A1-A933-7C10-82B47264B800}"/>
          </ac:spMkLst>
        </pc:spChg>
        <pc:graphicFrameChg chg="del">
          <ac:chgData name="琪钰 庄" userId="52210a574f349aef" providerId="LiveId" clId="{473F277E-3084-0745-A07E-8B7AC64973C0}" dt="2024-11-14T08:38:10.260" v="8878" actId="478"/>
          <ac:graphicFrameMkLst>
            <pc:docMk/>
            <pc:sldMk cId="1512926170" sldId="313"/>
            <ac:graphicFrameMk id="55" creationId="{A66EA38A-1419-3364-E6EA-6237767EEBE0}"/>
          </ac:graphicFrameMkLst>
        </pc:graphicFrameChg>
        <pc:cxnChg chg="del mod">
          <ac:chgData name="琪钰 庄" userId="52210a574f349aef" providerId="LiveId" clId="{473F277E-3084-0745-A07E-8B7AC64973C0}" dt="2024-11-14T08:38:10.260" v="8878" actId="478"/>
          <ac:cxnSpMkLst>
            <pc:docMk/>
            <pc:sldMk cId="1512926170" sldId="313"/>
            <ac:cxnSpMk id="11" creationId="{22819933-A652-0CB0-5F71-8FA0645050B8}"/>
          </ac:cxnSpMkLst>
        </pc:cxnChg>
        <pc:cxnChg chg="del mod">
          <ac:chgData name="琪钰 庄" userId="52210a574f349aef" providerId="LiveId" clId="{473F277E-3084-0745-A07E-8B7AC64973C0}" dt="2024-11-14T08:38:10.260" v="8878" actId="478"/>
          <ac:cxnSpMkLst>
            <pc:docMk/>
            <pc:sldMk cId="1512926170" sldId="313"/>
            <ac:cxnSpMk id="41" creationId="{8DD752E1-715A-EA46-56D1-FFDE694F1012}"/>
          </ac:cxnSpMkLst>
        </pc:cxnChg>
        <pc:cxnChg chg="del mod">
          <ac:chgData name="琪钰 庄" userId="52210a574f349aef" providerId="LiveId" clId="{473F277E-3084-0745-A07E-8B7AC64973C0}" dt="2024-11-14T08:38:10.260" v="8878" actId="478"/>
          <ac:cxnSpMkLst>
            <pc:docMk/>
            <pc:sldMk cId="1512926170" sldId="313"/>
            <ac:cxnSpMk id="49" creationId="{1736687D-7B80-6150-702B-EEB7FCF60178}"/>
          </ac:cxnSpMkLst>
        </pc:cxnChg>
        <pc:cxnChg chg="del mod">
          <ac:chgData name="琪钰 庄" userId="52210a574f349aef" providerId="LiveId" clId="{473F277E-3084-0745-A07E-8B7AC64973C0}" dt="2024-11-14T08:38:11.681" v="8879" actId="478"/>
          <ac:cxnSpMkLst>
            <pc:docMk/>
            <pc:sldMk cId="1512926170" sldId="313"/>
            <ac:cxnSpMk id="52" creationId="{A9AECBD3-07F4-8B77-B37D-FE7303AE9FB9}"/>
          </ac:cxnSpMkLst>
        </pc:cxnChg>
        <pc:cxnChg chg="del mod">
          <ac:chgData name="琪钰 庄" userId="52210a574f349aef" providerId="LiveId" clId="{473F277E-3084-0745-A07E-8B7AC64973C0}" dt="2024-11-14T08:38:10.260" v="8878" actId="478"/>
          <ac:cxnSpMkLst>
            <pc:docMk/>
            <pc:sldMk cId="1512926170" sldId="313"/>
            <ac:cxnSpMk id="57" creationId="{6ABECFE3-28ED-2AC4-C62C-5A6E39861971}"/>
          </ac:cxnSpMkLst>
        </pc:cxnChg>
        <pc:cxnChg chg="del mod">
          <ac:chgData name="琪钰 庄" userId="52210a574f349aef" providerId="LiveId" clId="{473F277E-3084-0745-A07E-8B7AC64973C0}" dt="2024-11-14T08:38:10.260" v="8878" actId="478"/>
          <ac:cxnSpMkLst>
            <pc:docMk/>
            <pc:sldMk cId="1512926170" sldId="313"/>
            <ac:cxnSpMk id="58" creationId="{45048336-32E2-3ABA-3BF7-232F5C7CE6DD}"/>
          </ac:cxnSpMkLst>
        </pc:cxnChg>
      </pc:sldChg>
      <pc:sldChg chg="addSp delSp modSp add mod">
        <pc:chgData name="琪钰 庄" userId="52210a574f349aef" providerId="LiveId" clId="{473F277E-3084-0745-A07E-8B7AC64973C0}" dt="2024-11-14T08:42:09.843" v="8904" actId="20577"/>
        <pc:sldMkLst>
          <pc:docMk/>
          <pc:sldMk cId="2153322835" sldId="314"/>
        </pc:sldMkLst>
        <pc:spChg chg="del">
          <ac:chgData name="琪钰 庄" userId="52210a574f349aef" providerId="LiveId" clId="{473F277E-3084-0745-A07E-8B7AC64973C0}" dt="2024-11-14T08:38:30.881" v="8881" actId="478"/>
          <ac:spMkLst>
            <pc:docMk/>
            <pc:sldMk cId="2153322835" sldId="314"/>
            <ac:spMk id="4" creationId="{E4F348F8-461F-4E91-CFE2-65E774A93288}"/>
          </ac:spMkLst>
        </pc:spChg>
        <pc:spChg chg="add del mod">
          <ac:chgData name="琪钰 庄" userId="52210a574f349aef" providerId="LiveId" clId="{473F277E-3084-0745-A07E-8B7AC64973C0}" dt="2024-11-14T08:39:33.239" v="8885"/>
          <ac:spMkLst>
            <pc:docMk/>
            <pc:sldMk cId="2153322835" sldId="314"/>
            <ac:spMk id="5" creationId="{A530AAE1-9055-F97F-8567-BC609272DAF9}"/>
          </ac:spMkLst>
        </pc:spChg>
        <pc:spChg chg="mod">
          <ac:chgData name="琪钰 庄" userId="52210a574f349aef" providerId="LiveId" clId="{473F277E-3084-0745-A07E-8B7AC64973C0}" dt="2024-11-14T08:42:09.843" v="8904" actId="20577"/>
          <ac:spMkLst>
            <pc:docMk/>
            <pc:sldMk cId="2153322835" sldId="314"/>
            <ac:spMk id="27" creationId="{3B8FB4E0-9955-9516-A24A-190142CBDF10}"/>
          </ac:spMkLst>
        </pc:spChg>
        <pc:spChg chg="del">
          <ac:chgData name="琪钰 庄" userId="52210a574f349aef" providerId="LiveId" clId="{473F277E-3084-0745-A07E-8B7AC64973C0}" dt="2024-11-14T08:38:30.881" v="8881" actId="478"/>
          <ac:spMkLst>
            <pc:docMk/>
            <pc:sldMk cId="2153322835" sldId="314"/>
            <ac:spMk id="31" creationId="{37DA9603-E4A1-A933-7C10-82B47264B800}"/>
          </ac:spMkLst>
        </pc:spChg>
        <pc:graphicFrameChg chg="add del">
          <ac:chgData name="琪钰 庄" userId="52210a574f349aef" providerId="LiveId" clId="{473F277E-3084-0745-A07E-8B7AC64973C0}" dt="2024-11-14T08:42:06.529" v="8897" actId="478"/>
          <ac:graphicFrameMkLst>
            <pc:docMk/>
            <pc:sldMk cId="2153322835" sldId="314"/>
            <ac:graphicFrameMk id="55" creationId="{A66EA38A-1419-3364-E6EA-6237767EEBE0}"/>
          </ac:graphicFrameMkLst>
        </pc:graphicFrameChg>
        <pc:cxnChg chg="del mod">
          <ac:chgData name="琪钰 庄" userId="52210a574f349aef" providerId="LiveId" clId="{473F277E-3084-0745-A07E-8B7AC64973C0}" dt="2024-11-14T08:38:30.881" v="8881" actId="478"/>
          <ac:cxnSpMkLst>
            <pc:docMk/>
            <pc:sldMk cId="2153322835" sldId="314"/>
            <ac:cxnSpMk id="11" creationId="{22819933-A652-0CB0-5F71-8FA0645050B8}"/>
          </ac:cxnSpMkLst>
        </pc:cxnChg>
        <pc:cxnChg chg="del mod">
          <ac:chgData name="琪钰 庄" userId="52210a574f349aef" providerId="LiveId" clId="{473F277E-3084-0745-A07E-8B7AC64973C0}" dt="2024-11-14T08:38:30.881" v="8881" actId="478"/>
          <ac:cxnSpMkLst>
            <pc:docMk/>
            <pc:sldMk cId="2153322835" sldId="314"/>
            <ac:cxnSpMk id="52" creationId="{A9AECBD3-07F4-8B77-B37D-FE7303AE9FB9}"/>
          </ac:cxnSpMkLst>
        </pc:cxnChg>
        <pc:cxnChg chg="add del mod">
          <ac:chgData name="琪钰 庄" userId="52210a574f349aef" providerId="LiveId" clId="{473F277E-3084-0745-A07E-8B7AC64973C0}" dt="2024-11-14T08:42:05.961" v="8896" actId="478"/>
          <ac:cxnSpMkLst>
            <pc:docMk/>
            <pc:sldMk cId="2153322835" sldId="314"/>
            <ac:cxnSpMk id="57" creationId="{6ABECFE3-28ED-2AC4-C62C-5A6E39861971}"/>
          </ac:cxnSpMkLst>
        </pc:cxnChg>
        <pc:cxnChg chg="del mod">
          <ac:chgData name="琪钰 庄" userId="52210a574f349aef" providerId="LiveId" clId="{473F277E-3084-0745-A07E-8B7AC64973C0}" dt="2024-11-14T08:38:30.881" v="8881" actId="478"/>
          <ac:cxnSpMkLst>
            <pc:docMk/>
            <pc:sldMk cId="2153322835" sldId="314"/>
            <ac:cxnSpMk id="58" creationId="{45048336-32E2-3ABA-3BF7-232F5C7CE6DD}"/>
          </ac:cxnSpMkLst>
        </pc:cxnChg>
      </pc:sldChg>
      <pc:sldChg chg="addSp delSp modSp add mod">
        <pc:chgData name="琪钰 庄" userId="52210a574f349aef" providerId="LiveId" clId="{473F277E-3084-0745-A07E-8B7AC64973C0}" dt="2024-11-14T08:45:04.390" v="8973" actId="14100"/>
        <pc:sldMkLst>
          <pc:docMk/>
          <pc:sldMk cId="292354673" sldId="315"/>
        </pc:sldMkLst>
        <pc:spChg chg="del">
          <ac:chgData name="琪钰 庄" userId="52210a574f349aef" providerId="LiveId" clId="{473F277E-3084-0745-A07E-8B7AC64973C0}" dt="2024-11-14T08:43:23.287" v="8929" actId="478"/>
          <ac:spMkLst>
            <pc:docMk/>
            <pc:sldMk cId="292354673" sldId="315"/>
            <ac:spMk id="3" creationId="{D4C59026-3EE3-7679-A0CE-5845D69723B8}"/>
          </ac:spMkLst>
        </pc:spChg>
        <pc:spChg chg="add mod">
          <ac:chgData name="琪钰 庄" userId="52210a574f349aef" providerId="LiveId" clId="{473F277E-3084-0745-A07E-8B7AC64973C0}" dt="2024-11-14T08:43:58.449" v="8938" actId="1076"/>
          <ac:spMkLst>
            <pc:docMk/>
            <pc:sldMk cId="292354673" sldId="315"/>
            <ac:spMk id="4" creationId="{71EA32C4-D193-78F7-F6CE-F27E48C20E04}"/>
          </ac:spMkLst>
        </pc:spChg>
        <pc:spChg chg="add mod">
          <ac:chgData name="琪钰 庄" userId="52210a574f349aef" providerId="LiveId" clId="{473F277E-3084-0745-A07E-8B7AC64973C0}" dt="2024-11-14T08:44:35.674" v="8964" actId="20577"/>
          <ac:spMkLst>
            <pc:docMk/>
            <pc:sldMk cId="292354673" sldId="315"/>
            <ac:spMk id="15" creationId="{2DA77ABF-66BC-D1AD-3110-165A023157D0}"/>
          </ac:spMkLst>
        </pc:spChg>
        <pc:spChg chg="add mod">
          <ac:chgData name="琪钰 庄" userId="52210a574f349aef" providerId="LiveId" clId="{473F277E-3084-0745-A07E-8B7AC64973C0}" dt="2024-11-14T08:45:00.484" v="8972" actId="1076"/>
          <ac:spMkLst>
            <pc:docMk/>
            <pc:sldMk cId="292354673" sldId="315"/>
            <ac:spMk id="24" creationId="{F7524A5D-CCBA-8D36-964A-ABC9D4FEF54F}"/>
          </ac:spMkLst>
        </pc:spChg>
        <pc:graphicFrameChg chg="modGraphic">
          <ac:chgData name="琪钰 庄" userId="52210a574f349aef" providerId="LiveId" clId="{473F277E-3084-0745-A07E-8B7AC64973C0}" dt="2024-11-14T08:44:24.505" v="8948" actId="20577"/>
          <ac:graphicFrameMkLst>
            <pc:docMk/>
            <pc:sldMk cId="292354673" sldId="315"/>
            <ac:graphicFrameMk id="33" creationId="{7356958B-DEDC-D085-B733-FF8F2E4ADAC0}"/>
          </ac:graphicFrameMkLst>
        </pc:graphicFrameChg>
        <pc:graphicFrameChg chg="del">
          <ac:chgData name="琪钰 庄" userId="52210a574f349aef" providerId="LiveId" clId="{473F277E-3084-0745-A07E-8B7AC64973C0}" dt="2024-11-14T08:44:11.186" v="8939" actId="478"/>
          <ac:graphicFrameMkLst>
            <pc:docMk/>
            <pc:sldMk cId="292354673" sldId="315"/>
            <ac:graphicFrameMk id="55" creationId="{A66EA38A-1419-3364-E6EA-6237767EEBE0}"/>
          </ac:graphicFrameMkLst>
        </pc:graphicFrameChg>
        <pc:cxnChg chg="add mod">
          <ac:chgData name="琪钰 庄" userId="52210a574f349aef" providerId="LiveId" clId="{473F277E-3084-0745-A07E-8B7AC64973C0}" dt="2024-11-14T08:43:58.449" v="8938" actId="1076"/>
          <ac:cxnSpMkLst>
            <pc:docMk/>
            <pc:sldMk cId="292354673" sldId="315"/>
            <ac:cxnSpMk id="5" creationId="{BABF55E6-B9B7-A9B3-5309-D933932AF381}"/>
          </ac:cxnSpMkLst>
        </pc:cxnChg>
        <pc:cxnChg chg="add mod">
          <ac:chgData name="琪钰 庄" userId="52210a574f349aef" providerId="LiveId" clId="{473F277E-3084-0745-A07E-8B7AC64973C0}" dt="2024-11-14T08:43:58.449" v="8938" actId="1076"/>
          <ac:cxnSpMkLst>
            <pc:docMk/>
            <pc:sldMk cId="292354673" sldId="315"/>
            <ac:cxnSpMk id="10" creationId="{23E01FDE-1D32-BE56-19F0-120B6BB68267}"/>
          </ac:cxnSpMkLst>
        </pc:cxnChg>
        <pc:cxnChg chg="add mod">
          <ac:chgData name="琪钰 庄" userId="52210a574f349aef" providerId="LiveId" clId="{473F277E-3084-0745-A07E-8B7AC64973C0}" dt="2024-11-14T08:44:41.904" v="8967" actId="14100"/>
          <ac:cxnSpMkLst>
            <pc:docMk/>
            <pc:sldMk cId="292354673" sldId="315"/>
            <ac:cxnSpMk id="16" creationId="{423DB7E7-E0F7-1FF3-07EE-ECEA39B87BF8}"/>
          </ac:cxnSpMkLst>
        </pc:cxnChg>
        <pc:cxnChg chg="add mod">
          <ac:chgData name="琪钰 庄" userId="52210a574f349aef" providerId="LiveId" clId="{473F277E-3084-0745-A07E-8B7AC64973C0}" dt="2024-11-14T08:45:04.390" v="8973" actId="14100"/>
          <ac:cxnSpMkLst>
            <pc:docMk/>
            <pc:sldMk cId="292354673" sldId="315"/>
            <ac:cxnSpMk id="19" creationId="{02BEA2D9-BB84-DB07-2E3F-B53A7AD4DF92}"/>
          </ac:cxnSpMkLst>
        </pc:cxnChg>
        <pc:cxnChg chg="del mod">
          <ac:chgData name="琪钰 庄" userId="52210a574f349aef" providerId="LiveId" clId="{473F277E-3084-0745-A07E-8B7AC64973C0}" dt="2024-11-14T08:44:11.837" v="8940" actId="478"/>
          <ac:cxnSpMkLst>
            <pc:docMk/>
            <pc:sldMk cId="292354673" sldId="315"/>
            <ac:cxnSpMk id="57" creationId="{6ABECFE3-28ED-2AC4-C62C-5A6E39861971}"/>
          </ac:cxnSpMkLst>
        </pc:cxnChg>
      </pc:sldChg>
      <pc:sldChg chg="add del">
        <pc:chgData name="琪钰 庄" userId="52210a574f349aef" providerId="LiveId" clId="{473F277E-3084-0745-A07E-8B7AC64973C0}" dt="2024-11-14T09:05:49.298" v="9256" actId="2696"/>
        <pc:sldMkLst>
          <pc:docMk/>
          <pc:sldMk cId="3241731287" sldId="316"/>
        </pc:sldMkLst>
      </pc:sldChg>
      <pc:sldChg chg="modSp add mod ord">
        <pc:chgData name="琪钰 庄" userId="52210a574f349aef" providerId="LiveId" clId="{473F277E-3084-0745-A07E-8B7AC64973C0}" dt="2024-11-14T08:47:02.067" v="8993" actId="20578"/>
        <pc:sldMkLst>
          <pc:docMk/>
          <pc:sldMk cId="426408512" sldId="317"/>
        </pc:sldMkLst>
        <pc:spChg chg="mod">
          <ac:chgData name="琪钰 庄" userId="52210a574f349aef" providerId="LiveId" clId="{473F277E-3084-0745-A07E-8B7AC64973C0}" dt="2024-11-14T08:46:39.894" v="8991" actId="1076"/>
          <ac:spMkLst>
            <pc:docMk/>
            <pc:sldMk cId="426408512" sldId="317"/>
            <ac:spMk id="2" creationId="{B9F82B90-2DA8-06C3-F1F2-D7E2BF5C5089}"/>
          </ac:spMkLst>
        </pc:spChg>
      </pc:sldChg>
      <pc:sldChg chg="modSp add mod modNotesTx">
        <pc:chgData name="琪钰 庄" userId="52210a574f349aef" providerId="LiveId" clId="{473F277E-3084-0745-A07E-8B7AC64973C0}" dt="2024-11-14T10:47:33.601" v="10435" actId="20577"/>
        <pc:sldMkLst>
          <pc:docMk/>
          <pc:sldMk cId="1159965155" sldId="318"/>
        </pc:sldMkLst>
        <pc:spChg chg="mod">
          <ac:chgData name="琪钰 庄" userId="52210a574f349aef" providerId="LiveId" clId="{473F277E-3084-0745-A07E-8B7AC64973C0}" dt="2024-11-14T08:48:06.241" v="9017" actId="20577"/>
          <ac:spMkLst>
            <pc:docMk/>
            <pc:sldMk cId="1159965155" sldId="318"/>
            <ac:spMk id="2" creationId="{B9F82B90-2DA8-06C3-F1F2-D7E2BF5C5089}"/>
          </ac:spMkLst>
        </pc:spChg>
        <pc:spChg chg="mod">
          <ac:chgData name="琪钰 庄" userId="52210a574f349aef" providerId="LiveId" clId="{473F277E-3084-0745-A07E-8B7AC64973C0}" dt="2024-11-14T10:44:22.904" v="10245" actId="20577"/>
          <ac:spMkLst>
            <pc:docMk/>
            <pc:sldMk cId="1159965155" sldId="318"/>
            <ac:spMk id="6" creationId="{B174838C-34C6-9B5B-2849-320C4EA87F0F}"/>
          </ac:spMkLst>
        </pc:spChg>
      </pc:sldChg>
      <pc:sldChg chg="addSp delSp modSp add mod">
        <pc:chgData name="琪钰 庄" userId="52210a574f349aef" providerId="LiveId" clId="{473F277E-3084-0745-A07E-8B7AC64973C0}" dt="2024-11-14T09:12:36.964" v="9502" actId="14100"/>
        <pc:sldMkLst>
          <pc:docMk/>
          <pc:sldMk cId="3548199006" sldId="319"/>
        </pc:sldMkLst>
        <pc:spChg chg="mod">
          <ac:chgData name="琪钰 庄" userId="52210a574f349aef" providerId="LiveId" clId="{473F277E-3084-0745-A07E-8B7AC64973C0}" dt="2024-11-14T09:12:36.964" v="9502" actId="14100"/>
          <ac:spMkLst>
            <pc:docMk/>
            <pc:sldMk cId="3548199006" sldId="319"/>
            <ac:spMk id="6" creationId="{B174838C-34C6-9B5B-2849-320C4EA87F0F}"/>
          </ac:spMkLst>
        </pc:spChg>
        <pc:picChg chg="add mod">
          <ac:chgData name="琪钰 庄" userId="52210a574f349aef" providerId="LiveId" clId="{473F277E-3084-0745-A07E-8B7AC64973C0}" dt="2024-11-14T09:06:32.900" v="9263" actId="1076"/>
          <ac:picMkLst>
            <pc:docMk/>
            <pc:sldMk cId="3548199006" sldId="319"/>
            <ac:picMk id="3" creationId="{DD21D824-9DE6-D745-1DEA-B09A68A8E8D7}"/>
          </ac:picMkLst>
        </pc:picChg>
        <pc:picChg chg="del">
          <ac:chgData name="琪钰 庄" userId="52210a574f349aef" providerId="LiveId" clId="{473F277E-3084-0745-A07E-8B7AC64973C0}" dt="2024-11-14T09:06:28.128" v="9262" actId="478"/>
          <ac:picMkLst>
            <pc:docMk/>
            <pc:sldMk cId="3548199006" sldId="319"/>
            <ac:picMk id="4" creationId="{FEFD522C-1B35-81FF-BE28-F7BEB49A46D6}"/>
          </ac:picMkLst>
        </pc:picChg>
      </pc:sldChg>
      <pc:sldChg chg="addSp delSp modSp add mod">
        <pc:chgData name="琪钰 庄" userId="52210a574f349aef" providerId="LiveId" clId="{473F277E-3084-0745-A07E-8B7AC64973C0}" dt="2024-11-14T09:16:06.407" v="9561" actId="20577"/>
        <pc:sldMkLst>
          <pc:docMk/>
          <pc:sldMk cId="1882432592" sldId="320"/>
        </pc:sldMkLst>
        <pc:spChg chg="mod">
          <ac:chgData name="琪钰 庄" userId="52210a574f349aef" providerId="LiveId" clId="{473F277E-3084-0745-A07E-8B7AC64973C0}" dt="2024-11-14T09:16:06.407" v="9561" actId="20577"/>
          <ac:spMkLst>
            <pc:docMk/>
            <pc:sldMk cId="1882432592" sldId="320"/>
            <ac:spMk id="6" creationId="{B174838C-34C6-9B5B-2849-320C4EA87F0F}"/>
          </ac:spMkLst>
        </pc:spChg>
        <pc:picChg chg="add mod">
          <ac:chgData name="琪钰 庄" userId="52210a574f349aef" providerId="LiveId" clId="{473F277E-3084-0745-A07E-8B7AC64973C0}" dt="2024-11-14T09:07:01.886" v="9269" actId="1076"/>
          <ac:picMkLst>
            <pc:docMk/>
            <pc:sldMk cId="1882432592" sldId="320"/>
            <ac:picMk id="3" creationId="{AE56EF34-D67E-CDCF-D19F-BEAC0BE9446C}"/>
          </ac:picMkLst>
        </pc:picChg>
        <pc:picChg chg="del">
          <ac:chgData name="琪钰 庄" userId="52210a574f349aef" providerId="LiveId" clId="{473F277E-3084-0745-A07E-8B7AC64973C0}" dt="2024-11-14T09:06:54.631" v="9267" actId="478"/>
          <ac:picMkLst>
            <pc:docMk/>
            <pc:sldMk cId="1882432592" sldId="320"/>
            <ac:picMk id="4" creationId="{FEFD522C-1B35-81FF-BE28-F7BEB49A46D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C2C018-ED3A-8E41-AC1E-8458594624DD}" type="datetimeFigureOut">
              <a:rPr kumimoji="1" lang="zh-CN" altLang="en-US" smtClean="0"/>
              <a:t>2024/11/11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1FAA2-D0CA-994A-9883-B0156DE383CE}" type="slidenum">
              <a:rPr kumimoji="1" lang="zh-CN" altLang="en-US" smtClean="0"/>
              <a:t>‹#›</a:t>
            </a:fld>
            <a:endParaRPr kumimoji="1" lang="zh-CN" altLang="en-US"/>
          </a:p>
        </p:txBody>
      </p:sp>
    </p:spTree>
    <p:extLst>
      <p:ext uri="{BB962C8B-B14F-4D97-AF65-F5344CB8AC3E}">
        <p14:creationId xmlns:p14="http://schemas.microsoft.com/office/powerpoint/2010/main" val="1241782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1</a:t>
            </a:fld>
            <a:endParaRPr kumimoji="1" lang="zh-CN" altLang="en-US"/>
          </a:p>
        </p:txBody>
      </p:sp>
    </p:spTree>
    <p:extLst>
      <p:ext uri="{BB962C8B-B14F-4D97-AF65-F5344CB8AC3E}">
        <p14:creationId xmlns:p14="http://schemas.microsoft.com/office/powerpoint/2010/main" val="1953706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invocation</a:t>
            </a:r>
            <a:r>
              <a:rPr kumimoji="1" lang="zh-CN" altLang="en-US" dirty="0"/>
              <a:t> </a:t>
            </a:r>
            <a:r>
              <a:rPr kumimoji="1" lang="en-US" altLang="zh-CN" dirty="0" err="1"/>
              <a:t>api</a:t>
            </a:r>
            <a:r>
              <a:rPr kumimoji="1" lang="zh-CN" altLang="en-US" dirty="0"/>
              <a:t> 用于调用函数实例</a:t>
            </a:r>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15</a:t>
            </a:fld>
            <a:endParaRPr kumimoji="1" lang="zh-CN" altLang="en-US"/>
          </a:p>
        </p:txBody>
      </p:sp>
    </p:spTree>
    <p:extLst>
      <p:ext uri="{BB962C8B-B14F-4D97-AF65-F5344CB8AC3E}">
        <p14:creationId xmlns:p14="http://schemas.microsoft.com/office/powerpoint/2010/main" val="544250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Transaction</a:t>
            </a:r>
            <a:r>
              <a:rPr kumimoji="1" lang="zh-CN" altLang="en-US" dirty="0"/>
              <a:t> </a:t>
            </a:r>
            <a:r>
              <a:rPr kumimoji="1" lang="en-US" altLang="zh-CN" dirty="0" err="1"/>
              <a:t>api</a:t>
            </a:r>
            <a:r>
              <a:rPr kumimoji="1" lang="zh-CN" altLang="en-US" dirty="0"/>
              <a:t> 用于在函数中引入事务</a:t>
            </a:r>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16</a:t>
            </a:fld>
            <a:endParaRPr kumimoji="1" lang="zh-CN" altLang="en-US"/>
          </a:p>
        </p:txBody>
      </p:sp>
    </p:spTree>
    <p:extLst>
      <p:ext uri="{BB962C8B-B14F-4D97-AF65-F5344CB8AC3E}">
        <p14:creationId xmlns:p14="http://schemas.microsoft.com/office/powerpoint/2010/main" val="3067037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函数实例和以及其状态</a:t>
            </a:r>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17</a:t>
            </a:fld>
            <a:endParaRPr kumimoji="1" lang="zh-CN" altLang="en-US"/>
          </a:p>
        </p:txBody>
      </p:sp>
    </p:spTree>
    <p:extLst>
      <p:ext uri="{BB962C8B-B14F-4D97-AF65-F5344CB8AC3E}">
        <p14:creationId xmlns:p14="http://schemas.microsoft.com/office/powerpoint/2010/main" val="2265796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数据库中的表</a:t>
            </a:r>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18</a:t>
            </a:fld>
            <a:endParaRPr kumimoji="1" lang="zh-CN" altLang="en-US"/>
          </a:p>
        </p:txBody>
      </p:sp>
    </p:spTree>
    <p:extLst>
      <p:ext uri="{BB962C8B-B14F-4D97-AF65-F5344CB8AC3E}">
        <p14:creationId xmlns:p14="http://schemas.microsoft.com/office/powerpoint/2010/main" val="3983244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事务操作记录表</a:t>
            </a:r>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19</a:t>
            </a:fld>
            <a:endParaRPr kumimoji="1" lang="zh-CN" altLang="en-US"/>
          </a:p>
        </p:txBody>
      </p:sp>
    </p:spTree>
    <p:extLst>
      <p:ext uri="{BB962C8B-B14F-4D97-AF65-F5344CB8AC3E}">
        <p14:creationId xmlns:p14="http://schemas.microsoft.com/office/powerpoint/2010/main" val="2683181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在这个例子中，该函数</a:t>
            </a:r>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20</a:t>
            </a:fld>
            <a:endParaRPr kumimoji="1" lang="zh-CN" altLang="en-US"/>
          </a:p>
        </p:txBody>
      </p:sp>
    </p:spTree>
    <p:extLst>
      <p:ext uri="{BB962C8B-B14F-4D97-AF65-F5344CB8AC3E}">
        <p14:creationId xmlns:p14="http://schemas.microsoft.com/office/powerpoint/2010/main" val="3836193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如果函数在 </a:t>
            </a:r>
            <a:r>
              <a:rPr kumimoji="1" lang="en-US" altLang="zh-CN" dirty="0"/>
              <a:t>read</a:t>
            </a:r>
            <a:r>
              <a:rPr kumimoji="1" lang="zh-CN" altLang="en-US" dirty="0"/>
              <a:t> 后发生故障，那么可以从 </a:t>
            </a:r>
            <a:r>
              <a:rPr kumimoji="1" lang="en-US" altLang="zh-CN" dirty="0"/>
              <a:t>read</a:t>
            </a:r>
            <a:r>
              <a:rPr kumimoji="1" lang="zh-CN" altLang="en-US" dirty="0"/>
              <a:t> </a:t>
            </a:r>
            <a:r>
              <a:rPr kumimoji="1" lang="en-US" altLang="zh-CN" dirty="0"/>
              <a:t>log</a:t>
            </a:r>
            <a:r>
              <a:rPr kumimoji="1" lang="zh-CN" altLang="en-US" dirty="0"/>
              <a:t> 中</a:t>
            </a:r>
            <a:endParaRPr kumimoji="1" lang="en-US" altLang="zh-CN"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23</a:t>
            </a:fld>
            <a:endParaRPr kumimoji="1" lang="zh-CN" altLang="en-US"/>
          </a:p>
        </p:txBody>
      </p:sp>
    </p:spTree>
    <p:extLst>
      <p:ext uri="{BB962C8B-B14F-4D97-AF65-F5344CB8AC3E}">
        <p14:creationId xmlns:p14="http://schemas.microsoft.com/office/powerpoint/2010/main" val="663276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 和 </a:t>
            </a:r>
            <a:r>
              <a:rPr kumimoji="1" lang="en-US" altLang="zh-CN" dirty="0"/>
              <a:t>2</a:t>
            </a:r>
            <a:r>
              <a:rPr kumimoji="1" lang="zh-CN" altLang="en-US" dirty="0"/>
              <a:t> 必须同时做。</a:t>
            </a:r>
            <a:r>
              <a:rPr kumimoji="1" lang="en-US" altLang="zh-CN" dirty="0" err="1"/>
              <a:t>Beldi</a:t>
            </a:r>
            <a:r>
              <a:rPr kumimoji="1" lang="zh-CN" altLang="en-US" dirty="0"/>
              <a:t>采用的方法就是在 </a:t>
            </a:r>
            <a:r>
              <a:rPr kumimoji="1" lang="en-US" altLang="zh-CN" dirty="0"/>
              <a:t>write</a:t>
            </a:r>
            <a:r>
              <a:rPr kumimoji="1" lang="zh-CN" altLang="en-US" dirty="0"/>
              <a:t> </a:t>
            </a:r>
            <a:r>
              <a:rPr kumimoji="1" lang="en-US" altLang="zh-CN" dirty="0"/>
              <a:t>log</a:t>
            </a:r>
            <a:r>
              <a:rPr kumimoji="1" lang="zh-CN" altLang="en-US" dirty="0"/>
              <a:t> 中加入 </a:t>
            </a:r>
            <a:r>
              <a:rPr kumimoji="1" lang="en-US" altLang="zh-CN" dirty="0"/>
              <a:t>data</a:t>
            </a:r>
            <a:endParaRPr kumimoji="1" lang="zh-CN" altLang="en-US"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27</a:t>
            </a:fld>
            <a:endParaRPr kumimoji="1" lang="zh-CN" altLang="en-US"/>
          </a:p>
        </p:txBody>
      </p:sp>
    </p:spTree>
    <p:extLst>
      <p:ext uri="{BB962C8B-B14F-4D97-AF65-F5344CB8AC3E}">
        <p14:creationId xmlns:p14="http://schemas.microsoft.com/office/powerpoint/2010/main" val="1558066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29</a:t>
            </a:fld>
            <a:endParaRPr kumimoji="1" lang="zh-CN" altLang="en-US"/>
          </a:p>
        </p:txBody>
      </p:sp>
    </p:spTree>
    <p:extLst>
      <p:ext uri="{BB962C8B-B14F-4D97-AF65-F5344CB8AC3E}">
        <p14:creationId xmlns:p14="http://schemas.microsoft.com/office/powerpoint/2010/main" val="2496243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在一些 </a:t>
            </a:r>
            <a:r>
              <a:rPr kumimoji="1" lang="en-US" altLang="zh-CN" dirty="0"/>
              <a:t>NoSQL</a:t>
            </a:r>
            <a:r>
              <a:rPr kumimoji="1" lang="zh-CN" altLang="en-US" dirty="0"/>
              <a:t> 中，没有事务的概念，并且原子更新是有大小限制的。所有 </a:t>
            </a:r>
            <a:r>
              <a:rPr kumimoji="1" lang="en-US" altLang="zh-CN" dirty="0" err="1"/>
              <a:t>Beldi</a:t>
            </a:r>
            <a:r>
              <a:rPr kumimoji="1" lang="zh-CN" altLang="en-US" dirty="0"/>
              <a:t> 设计了一个数据机构去组织 </a:t>
            </a:r>
            <a:r>
              <a:rPr kumimoji="1" lang="en-US" altLang="zh-CN" dirty="0"/>
              <a:t>Operation</a:t>
            </a:r>
            <a:r>
              <a:rPr kumimoji="1" lang="zh-CN" altLang="en-US" dirty="0"/>
              <a:t> </a:t>
            </a:r>
            <a:r>
              <a:rPr kumimoji="1" lang="en-US" altLang="zh-CN" dirty="0"/>
              <a:t>Log</a:t>
            </a:r>
            <a:r>
              <a:rPr kumimoji="1" lang="zh-CN" altLang="en-US" dirty="0"/>
              <a:t>，原子性亲和的日志</a:t>
            </a:r>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30</a:t>
            </a:fld>
            <a:endParaRPr kumimoji="1" lang="zh-CN" altLang="en-US"/>
          </a:p>
        </p:txBody>
      </p:sp>
    </p:spTree>
    <p:extLst>
      <p:ext uri="{BB962C8B-B14F-4D97-AF65-F5344CB8AC3E}">
        <p14:creationId xmlns:p14="http://schemas.microsoft.com/office/powerpoint/2010/main" val="3548787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资源整合和分配规则的演变</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CaaS</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将容器部署到云上，</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K8S</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自动扩展</a:t>
            </a:r>
          </a:p>
          <a:p>
            <a:endParaRPr kumimoji="1" lang="en-US" altLang="zh-CN" dirty="0"/>
          </a:p>
          <a:p>
            <a:r>
              <a:rPr kumimoji="1" lang="zh-CN" altLang="en-US" dirty="0"/>
              <a:t>对负载变化的响应时间不一样：</a:t>
            </a:r>
            <a:endParaRPr kumimoji="1" lang="en-US" altLang="zh-CN" dirty="0"/>
          </a:p>
          <a:p>
            <a:r>
              <a:rPr kumimoji="1" lang="zh-CN" altLang="en-US" dirty="0"/>
              <a:t>从 几天 到 几毫秒</a:t>
            </a:r>
            <a:endParaRPr kumimoji="1" lang="en-US" altLang="zh-CN" dirty="0"/>
          </a:p>
          <a:p>
            <a:endParaRPr kumimoji="1" lang="en-US" altLang="zh-CN" dirty="0"/>
          </a:p>
          <a:p>
            <a:r>
              <a:rPr kumimoji="1" lang="zh-CN" altLang="en-US" dirty="0"/>
              <a:t>资源分配的粒度也不一样：</a:t>
            </a:r>
            <a:endParaRPr kumimoji="1" lang="en-US" altLang="zh-CN" dirty="0"/>
          </a:p>
          <a:p>
            <a:r>
              <a:rPr kumimoji="1" lang="en-US" altLang="zh-CN" dirty="0" err="1"/>
              <a:t>OpenFaas</a:t>
            </a:r>
            <a:r>
              <a:rPr kumimoji="1" lang="zh-CN" altLang="en-US" dirty="0"/>
              <a:t> 可以做到以</a:t>
            </a:r>
            <a:r>
              <a:rPr kumimoji="1" lang="en-US" altLang="zh-CN" dirty="0"/>
              <a:t>1MB</a:t>
            </a:r>
            <a:r>
              <a:rPr kumimoji="1" lang="zh-CN" altLang="en-US" dirty="0"/>
              <a:t> 单位扩展内存</a:t>
            </a:r>
            <a:endParaRPr kumimoji="1" lang="en-US" altLang="zh-CN" dirty="0"/>
          </a:p>
          <a:p>
            <a:r>
              <a:rPr kumimoji="1" lang="en-US" altLang="zh-CN" dirty="0" err="1"/>
              <a:t>IaaS,CaaS,PaaS</a:t>
            </a:r>
            <a:r>
              <a:rPr kumimoji="1" lang="zh-CN" altLang="en-US" dirty="0"/>
              <a:t> 大多以 </a:t>
            </a:r>
            <a:r>
              <a:rPr kumimoji="1" lang="en-US" altLang="zh-CN" dirty="0"/>
              <a:t>256M</a:t>
            </a:r>
            <a:r>
              <a:rPr kumimoji="1" lang="zh-CN" altLang="en-US" dirty="0"/>
              <a:t> 和 </a:t>
            </a:r>
            <a:r>
              <a:rPr kumimoji="1" lang="en-US" altLang="zh-CN" dirty="0"/>
              <a:t>256M</a:t>
            </a:r>
            <a:r>
              <a:rPr kumimoji="1" lang="zh-CN" altLang="en-US" dirty="0"/>
              <a:t> </a:t>
            </a:r>
            <a:r>
              <a:rPr kumimoji="1" lang="en-US" altLang="zh-CN" dirty="0"/>
              <a:t>per</a:t>
            </a:r>
            <a:r>
              <a:rPr kumimoji="1" lang="zh-CN" altLang="en-US" dirty="0"/>
              <a:t> </a:t>
            </a:r>
            <a:r>
              <a:rPr kumimoji="1" lang="en-US" altLang="zh-CN" dirty="0"/>
              <a:t>step</a:t>
            </a:r>
            <a:r>
              <a:rPr kumimoji="1" lang="zh-CN" altLang="en-US" dirty="0"/>
              <a:t> 或更高</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2</a:t>
            </a:fld>
            <a:endParaRPr kumimoji="1" lang="zh-CN" altLang="en-US"/>
          </a:p>
        </p:txBody>
      </p:sp>
    </p:spTree>
    <p:extLst>
      <p:ext uri="{BB962C8B-B14F-4D97-AF65-F5344CB8AC3E}">
        <p14:creationId xmlns:p14="http://schemas.microsoft.com/office/powerpoint/2010/main" val="3367759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一行一行的搜索</a:t>
            </a:r>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31</a:t>
            </a:fld>
            <a:endParaRPr kumimoji="1" lang="zh-CN" altLang="en-US"/>
          </a:p>
        </p:txBody>
      </p:sp>
    </p:spTree>
    <p:extLst>
      <p:ext uri="{BB962C8B-B14F-4D97-AF65-F5344CB8AC3E}">
        <p14:creationId xmlns:p14="http://schemas.microsoft.com/office/powerpoint/2010/main" val="2622440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一行一行的搜索</a:t>
            </a:r>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32</a:t>
            </a:fld>
            <a:endParaRPr kumimoji="1" lang="zh-CN" altLang="en-US"/>
          </a:p>
        </p:txBody>
      </p:sp>
    </p:spTree>
    <p:extLst>
      <p:ext uri="{BB962C8B-B14F-4D97-AF65-F5344CB8AC3E}">
        <p14:creationId xmlns:p14="http://schemas.microsoft.com/office/powerpoint/2010/main" val="1995069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一行一行的搜索</a:t>
            </a:r>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33</a:t>
            </a:fld>
            <a:endParaRPr kumimoji="1" lang="zh-CN" altLang="en-US"/>
          </a:p>
        </p:txBody>
      </p:sp>
    </p:spTree>
    <p:extLst>
      <p:ext uri="{BB962C8B-B14F-4D97-AF65-F5344CB8AC3E}">
        <p14:creationId xmlns:p14="http://schemas.microsoft.com/office/powerpoint/2010/main" val="3208393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一行一行的搜索</a:t>
            </a:r>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34</a:t>
            </a:fld>
            <a:endParaRPr kumimoji="1" lang="zh-CN" altLang="en-US"/>
          </a:p>
        </p:txBody>
      </p:sp>
    </p:spTree>
    <p:extLst>
      <p:ext uri="{BB962C8B-B14F-4D97-AF65-F5344CB8AC3E}">
        <p14:creationId xmlns:p14="http://schemas.microsoft.com/office/powerpoint/2010/main" val="353519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一行一行的搜索</a:t>
            </a:r>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35</a:t>
            </a:fld>
            <a:endParaRPr kumimoji="1" lang="zh-CN" altLang="en-US"/>
          </a:p>
        </p:txBody>
      </p:sp>
    </p:spTree>
    <p:extLst>
      <p:ext uri="{BB962C8B-B14F-4D97-AF65-F5344CB8AC3E}">
        <p14:creationId xmlns:p14="http://schemas.microsoft.com/office/powerpoint/2010/main" val="1765956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一行一行的搜索</a:t>
            </a:r>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36</a:t>
            </a:fld>
            <a:endParaRPr kumimoji="1" lang="zh-CN" altLang="en-US"/>
          </a:p>
        </p:txBody>
      </p:sp>
    </p:spTree>
    <p:extLst>
      <p:ext uri="{BB962C8B-B14F-4D97-AF65-F5344CB8AC3E}">
        <p14:creationId xmlns:p14="http://schemas.microsoft.com/office/powerpoint/2010/main" val="2891752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一行一行的搜索</a:t>
            </a:r>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37</a:t>
            </a:fld>
            <a:endParaRPr kumimoji="1" lang="zh-CN" altLang="en-US"/>
          </a:p>
        </p:txBody>
      </p:sp>
    </p:spTree>
    <p:extLst>
      <p:ext uri="{BB962C8B-B14F-4D97-AF65-F5344CB8AC3E}">
        <p14:creationId xmlns:p14="http://schemas.microsoft.com/office/powerpoint/2010/main" val="3626389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38</a:t>
            </a:fld>
            <a:endParaRPr kumimoji="1" lang="zh-CN" altLang="en-US"/>
          </a:p>
        </p:txBody>
      </p:sp>
    </p:spTree>
    <p:extLst>
      <p:ext uri="{BB962C8B-B14F-4D97-AF65-F5344CB8AC3E}">
        <p14:creationId xmlns:p14="http://schemas.microsoft.com/office/powerpoint/2010/main" val="751121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39</a:t>
            </a:fld>
            <a:endParaRPr kumimoji="1" lang="zh-CN" altLang="en-US"/>
          </a:p>
        </p:txBody>
      </p:sp>
    </p:spTree>
    <p:extLst>
      <p:ext uri="{BB962C8B-B14F-4D97-AF65-F5344CB8AC3E}">
        <p14:creationId xmlns:p14="http://schemas.microsoft.com/office/powerpoint/2010/main" val="3054311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40</a:t>
            </a:fld>
            <a:endParaRPr kumimoji="1" lang="zh-CN" altLang="en-US"/>
          </a:p>
        </p:txBody>
      </p:sp>
    </p:spTree>
    <p:extLst>
      <p:ext uri="{BB962C8B-B14F-4D97-AF65-F5344CB8AC3E}">
        <p14:creationId xmlns:p14="http://schemas.microsoft.com/office/powerpoint/2010/main" val="3727013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资源整合和分配规则的演变</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CaaS</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将容器部署到云上，</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K8S</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自动扩展</a:t>
            </a:r>
          </a:p>
          <a:p>
            <a:endParaRPr kumimoji="1" lang="en-US" altLang="zh-CN" dirty="0"/>
          </a:p>
          <a:p>
            <a:r>
              <a:rPr kumimoji="1" lang="zh-CN" altLang="en-US" dirty="0"/>
              <a:t>对负载变化的响应时间不一样：</a:t>
            </a:r>
            <a:endParaRPr kumimoji="1" lang="en-US" altLang="zh-CN" dirty="0"/>
          </a:p>
          <a:p>
            <a:r>
              <a:rPr kumimoji="1" lang="zh-CN" altLang="en-US" dirty="0"/>
              <a:t>从 几天 到 几毫秒</a:t>
            </a:r>
            <a:endParaRPr kumimoji="1" lang="en-US" altLang="zh-CN" dirty="0"/>
          </a:p>
          <a:p>
            <a:endParaRPr kumimoji="1" lang="en-US" altLang="zh-CN" dirty="0"/>
          </a:p>
          <a:p>
            <a:r>
              <a:rPr kumimoji="1" lang="zh-CN" altLang="en-US" dirty="0"/>
              <a:t>资源分配的粒度也不一样：</a:t>
            </a:r>
            <a:endParaRPr kumimoji="1" lang="en-US" altLang="zh-CN" dirty="0"/>
          </a:p>
          <a:p>
            <a:r>
              <a:rPr kumimoji="1" lang="en-US" altLang="zh-CN" dirty="0" err="1"/>
              <a:t>OpenFaas</a:t>
            </a:r>
            <a:r>
              <a:rPr kumimoji="1" lang="zh-CN" altLang="en-US" dirty="0"/>
              <a:t> 可以做到以</a:t>
            </a:r>
            <a:r>
              <a:rPr kumimoji="1" lang="en-US" altLang="zh-CN" dirty="0"/>
              <a:t>1MB</a:t>
            </a:r>
            <a:r>
              <a:rPr kumimoji="1" lang="zh-CN" altLang="en-US" dirty="0"/>
              <a:t> 单位扩展内存</a:t>
            </a:r>
            <a:endParaRPr kumimoji="1" lang="en-US" altLang="zh-CN" dirty="0"/>
          </a:p>
          <a:p>
            <a:r>
              <a:rPr kumimoji="1" lang="en-US" altLang="zh-CN" dirty="0" err="1"/>
              <a:t>IaaS,CaaS,PaaS</a:t>
            </a:r>
            <a:r>
              <a:rPr kumimoji="1" lang="zh-CN" altLang="en-US" dirty="0"/>
              <a:t> 大多以 </a:t>
            </a:r>
            <a:r>
              <a:rPr kumimoji="1" lang="en-US" altLang="zh-CN" dirty="0"/>
              <a:t>256M</a:t>
            </a:r>
            <a:r>
              <a:rPr kumimoji="1" lang="zh-CN" altLang="en-US" dirty="0"/>
              <a:t> 和 </a:t>
            </a:r>
            <a:r>
              <a:rPr kumimoji="1" lang="en-US" altLang="zh-CN" dirty="0"/>
              <a:t>256M</a:t>
            </a:r>
            <a:r>
              <a:rPr kumimoji="1" lang="zh-CN" altLang="en-US" dirty="0"/>
              <a:t> </a:t>
            </a:r>
            <a:r>
              <a:rPr kumimoji="1" lang="en-US" altLang="zh-CN" dirty="0"/>
              <a:t>per</a:t>
            </a:r>
            <a:r>
              <a:rPr kumimoji="1" lang="zh-CN" altLang="en-US" dirty="0"/>
              <a:t> </a:t>
            </a:r>
            <a:r>
              <a:rPr kumimoji="1" lang="en-US" altLang="zh-CN" dirty="0"/>
              <a:t>step</a:t>
            </a:r>
            <a:r>
              <a:rPr kumimoji="1" lang="zh-CN" altLang="en-US" dirty="0"/>
              <a:t> 或更高</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3</a:t>
            </a:fld>
            <a:endParaRPr kumimoji="1" lang="zh-CN" altLang="en-US"/>
          </a:p>
        </p:txBody>
      </p:sp>
    </p:spTree>
    <p:extLst>
      <p:ext uri="{BB962C8B-B14F-4D97-AF65-F5344CB8AC3E}">
        <p14:creationId xmlns:p14="http://schemas.microsoft.com/office/powerpoint/2010/main" val="930022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41</a:t>
            </a:fld>
            <a:endParaRPr kumimoji="1" lang="zh-CN" altLang="en-US"/>
          </a:p>
        </p:txBody>
      </p:sp>
    </p:spTree>
    <p:extLst>
      <p:ext uri="{BB962C8B-B14F-4D97-AF65-F5344CB8AC3E}">
        <p14:creationId xmlns:p14="http://schemas.microsoft.com/office/powerpoint/2010/main" val="3236876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42</a:t>
            </a:fld>
            <a:endParaRPr kumimoji="1" lang="zh-CN" altLang="en-US"/>
          </a:p>
        </p:txBody>
      </p:sp>
    </p:spTree>
    <p:extLst>
      <p:ext uri="{BB962C8B-B14F-4D97-AF65-F5344CB8AC3E}">
        <p14:creationId xmlns:p14="http://schemas.microsoft.com/office/powerpoint/2010/main" val="1090354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43</a:t>
            </a:fld>
            <a:endParaRPr kumimoji="1" lang="zh-CN" altLang="en-US"/>
          </a:p>
        </p:txBody>
      </p:sp>
    </p:spTree>
    <p:extLst>
      <p:ext uri="{BB962C8B-B14F-4D97-AF65-F5344CB8AC3E}">
        <p14:creationId xmlns:p14="http://schemas.microsoft.com/office/powerpoint/2010/main" val="40402655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44</a:t>
            </a:fld>
            <a:endParaRPr kumimoji="1" lang="zh-CN" altLang="en-US"/>
          </a:p>
        </p:txBody>
      </p:sp>
    </p:spTree>
    <p:extLst>
      <p:ext uri="{BB962C8B-B14F-4D97-AF65-F5344CB8AC3E}">
        <p14:creationId xmlns:p14="http://schemas.microsoft.com/office/powerpoint/2010/main" val="2313504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45</a:t>
            </a:fld>
            <a:endParaRPr kumimoji="1" lang="zh-CN" altLang="en-US"/>
          </a:p>
        </p:txBody>
      </p:sp>
    </p:spTree>
    <p:extLst>
      <p:ext uri="{BB962C8B-B14F-4D97-AF65-F5344CB8AC3E}">
        <p14:creationId xmlns:p14="http://schemas.microsoft.com/office/powerpoint/2010/main" val="3221201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46</a:t>
            </a:fld>
            <a:endParaRPr kumimoji="1" lang="zh-CN" altLang="en-US"/>
          </a:p>
        </p:txBody>
      </p:sp>
    </p:spTree>
    <p:extLst>
      <p:ext uri="{BB962C8B-B14F-4D97-AF65-F5344CB8AC3E}">
        <p14:creationId xmlns:p14="http://schemas.microsoft.com/office/powerpoint/2010/main" val="2106956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47</a:t>
            </a:fld>
            <a:endParaRPr kumimoji="1" lang="zh-CN" altLang="en-US"/>
          </a:p>
        </p:txBody>
      </p:sp>
    </p:spTree>
    <p:extLst>
      <p:ext uri="{BB962C8B-B14F-4D97-AF65-F5344CB8AC3E}">
        <p14:creationId xmlns:p14="http://schemas.microsoft.com/office/powerpoint/2010/main" val="1277882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48</a:t>
            </a:fld>
            <a:endParaRPr kumimoji="1" lang="zh-CN" altLang="en-US"/>
          </a:p>
        </p:txBody>
      </p:sp>
    </p:spTree>
    <p:extLst>
      <p:ext uri="{BB962C8B-B14F-4D97-AF65-F5344CB8AC3E}">
        <p14:creationId xmlns:p14="http://schemas.microsoft.com/office/powerpoint/2010/main" val="39683386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49</a:t>
            </a:fld>
            <a:endParaRPr kumimoji="1" lang="zh-CN" altLang="en-US"/>
          </a:p>
        </p:txBody>
      </p:sp>
    </p:spTree>
    <p:extLst>
      <p:ext uri="{BB962C8B-B14F-4D97-AF65-F5344CB8AC3E}">
        <p14:creationId xmlns:p14="http://schemas.microsoft.com/office/powerpoint/2010/main" val="23593162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50</a:t>
            </a:fld>
            <a:endParaRPr kumimoji="1" lang="zh-CN" altLang="en-US"/>
          </a:p>
        </p:txBody>
      </p:sp>
    </p:spTree>
    <p:extLst>
      <p:ext uri="{BB962C8B-B14F-4D97-AF65-F5344CB8AC3E}">
        <p14:creationId xmlns:p14="http://schemas.microsoft.com/office/powerpoint/2010/main" val="693127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函数和函数之间</a:t>
            </a:r>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4</a:t>
            </a:fld>
            <a:endParaRPr kumimoji="1" lang="zh-CN" altLang="en-US"/>
          </a:p>
        </p:txBody>
      </p:sp>
    </p:spTree>
    <p:extLst>
      <p:ext uri="{BB962C8B-B14F-4D97-AF65-F5344CB8AC3E}">
        <p14:creationId xmlns:p14="http://schemas.microsoft.com/office/powerpoint/2010/main" val="9631640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上面的精确一次语义，如果用事务包裹，就不需要有那些特殊的设计了。</a:t>
            </a:r>
            <a:endParaRPr kumimoji="1" lang="en-US" altLang="zh-CN" dirty="0"/>
          </a:p>
          <a:p>
            <a:r>
              <a:rPr kumimoji="1" lang="zh-CN" altLang="en-US" dirty="0"/>
              <a:t>感觉可以用关系型数据库管理</a:t>
            </a:r>
            <a:r>
              <a:rPr kumimoji="1" lang="en-US" altLang="zh-CN" dirty="0"/>
              <a:t>NoSQL</a:t>
            </a:r>
            <a:r>
              <a:rPr kumimoji="1" lang="zh-CN" altLang="en-US" dirty="0"/>
              <a:t>中需要限制并发的操作，并且支持在一个事务中设置多种隔离级别。</a:t>
            </a:r>
            <a:endParaRPr kumimoji="1" lang="en-US" altLang="zh-CN"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51</a:t>
            </a:fld>
            <a:endParaRPr kumimoji="1" lang="zh-CN" altLang="en-US"/>
          </a:p>
        </p:txBody>
      </p:sp>
    </p:spTree>
    <p:extLst>
      <p:ext uri="{BB962C8B-B14F-4D97-AF65-F5344CB8AC3E}">
        <p14:creationId xmlns:p14="http://schemas.microsoft.com/office/powerpoint/2010/main" val="1008101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资源整合和分配规则的演变</a:t>
            </a:r>
            <a:endParaRPr kumimoji="1" lang="en-US" altLang="zh-CN" dirty="0"/>
          </a:p>
          <a:p>
            <a:endParaRPr kumimoji="1" lang="en-US" altLang="zh-CN" dirty="0"/>
          </a:p>
          <a:p>
            <a:r>
              <a:rPr kumimoji="1" lang="en-US" altLang="zh-CN" dirty="0"/>
              <a:t>XXX</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Service</a:t>
            </a:r>
            <a:r>
              <a:rPr kumimoji="1" lang="zh-CN" altLang="en-US" dirty="0"/>
              <a:t> 的优势：</a:t>
            </a:r>
            <a:endParaRPr kumimoji="1" lang="en-US" altLang="zh-CN" dirty="0"/>
          </a:p>
          <a:p>
            <a:pPr marL="228600" indent="-228600">
              <a:buAutoNum type="arabicPeriod"/>
            </a:pPr>
            <a:r>
              <a:rPr kumimoji="1" lang="zh-CN" altLang="en-US" dirty="0"/>
              <a:t>功能解耦，方便横向和纵向扩</a:t>
            </a:r>
            <a:endParaRPr kumimoji="1" lang="en-US" altLang="zh-CN"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56</a:t>
            </a:fld>
            <a:endParaRPr kumimoji="1" lang="zh-CN" altLang="en-US"/>
          </a:p>
        </p:txBody>
      </p:sp>
    </p:spTree>
    <p:extLst>
      <p:ext uri="{BB962C8B-B14F-4D97-AF65-F5344CB8AC3E}">
        <p14:creationId xmlns:p14="http://schemas.microsoft.com/office/powerpoint/2010/main" val="33456036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资源整合和分配规则的演变</a:t>
            </a:r>
            <a:endParaRPr kumimoji="1" lang="en-US" altLang="zh-CN" dirty="0"/>
          </a:p>
          <a:p>
            <a:endParaRPr kumimoji="1" lang="en-US" altLang="zh-CN" dirty="0"/>
          </a:p>
          <a:p>
            <a:r>
              <a:rPr kumimoji="1" lang="en-US" altLang="zh-CN" dirty="0"/>
              <a:t>XXX</a:t>
            </a:r>
            <a:r>
              <a:rPr kumimoji="1" lang="zh-CN" altLang="en-US" dirty="0"/>
              <a:t> </a:t>
            </a:r>
            <a:r>
              <a:rPr kumimoji="1" lang="en-US" altLang="zh-CN" dirty="0"/>
              <a:t>as</a:t>
            </a:r>
            <a:r>
              <a:rPr kumimoji="1" lang="zh-CN" altLang="en-US" dirty="0"/>
              <a:t> </a:t>
            </a:r>
            <a:r>
              <a:rPr kumimoji="1" lang="en-US" altLang="zh-CN" dirty="0"/>
              <a:t>a</a:t>
            </a:r>
            <a:r>
              <a:rPr kumimoji="1" lang="zh-CN" altLang="en-US" dirty="0"/>
              <a:t> </a:t>
            </a:r>
            <a:r>
              <a:rPr kumimoji="1" lang="en-US" altLang="zh-CN" dirty="0"/>
              <a:t>Service</a:t>
            </a:r>
            <a:r>
              <a:rPr kumimoji="1" lang="zh-CN" altLang="en-US" dirty="0"/>
              <a:t> 的优势：</a:t>
            </a:r>
            <a:endParaRPr kumimoji="1" lang="en-US" altLang="zh-CN" dirty="0"/>
          </a:p>
          <a:p>
            <a:pPr marL="228600" indent="-228600">
              <a:buAutoNum type="arabicPeriod"/>
            </a:pPr>
            <a:r>
              <a:rPr kumimoji="1" lang="zh-CN" altLang="en-US" dirty="0"/>
              <a:t>功能解耦，方便横向和纵向扩</a:t>
            </a:r>
            <a:endParaRPr kumimoji="1" lang="en-US" altLang="zh-CN"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57</a:t>
            </a:fld>
            <a:endParaRPr kumimoji="1" lang="zh-CN" altLang="en-US"/>
          </a:p>
        </p:txBody>
      </p:sp>
    </p:spTree>
    <p:extLst>
      <p:ext uri="{BB962C8B-B14F-4D97-AF65-F5344CB8AC3E}">
        <p14:creationId xmlns:p14="http://schemas.microsoft.com/office/powerpoint/2010/main" val="435955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5</a:t>
            </a:fld>
            <a:endParaRPr kumimoji="1" lang="zh-CN" altLang="en-US"/>
          </a:p>
        </p:txBody>
      </p:sp>
    </p:spTree>
    <p:extLst>
      <p:ext uri="{BB962C8B-B14F-4D97-AF65-F5344CB8AC3E}">
        <p14:creationId xmlns:p14="http://schemas.microsoft.com/office/powerpoint/2010/main" val="1705711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很多 </a:t>
            </a:r>
            <a:r>
              <a:rPr kumimoji="1" lang="en-US" altLang="zh-CN" dirty="0"/>
              <a:t>serverless</a:t>
            </a:r>
            <a:r>
              <a:rPr kumimoji="1" lang="zh-CN" altLang="en-US" dirty="0"/>
              <a:t> </a:t>
            </a:r>
            <a:r>
              <a:rPr kumimoji="1" lang="en-US" altLang="zh-CN" dirty="0"/>
              <a:t>function</a:t>
            </a:r>
            <a:r>
              <a:rPr kumimoji="1" lang="zh-CN" altLang="en-US" dirty="0"/>
              <a:t> 底层接入的是 </a:t>
            </a:r>
            <a:r>
              <a:rPr kumimoji="1" lang="en-US" altLang="zh-CN" dirty="0"/>
              <a:t>S3</a:t>
            </a:r>
            <a:r>
              <a:rPr kumimoji="1" lang="zh-CN" altLang="en-US" dirty="0"/>
              <a:t> 这种</a:t>
            </a:r>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7</a:t>
            </a:fld>
            <a:endParaRPr kumimoji="1" lang="zh-CN" altLang="en-US"/>
          </a:p>
        </p:txBody>
      </p:sp>
    </p:spTree>
    <p:extLst>
      <p:ext uri="{BB962C8B-B14F-4D97-AF65-F5344CB8AC3E}">
        <p14:creationId xmlns:p14="http://schemas.microsoft.com/office/powerpoint/2010/main" val="118045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11</a:t>
            </a:fld>
            <a:endParaRPr kumimoji="1" lang="zh-CN" altLang="en-US"/>
          </a:p>
        </p:txBody>
      </p:sp>
    </p:spTree>
    <p:extLst>
      <p:ext uri="{BB962C8B-B14F-4D97-AF65-F5344CB8AC3E}">
        <p14:creationId xmlns:p14="http://schemas.microsoft.com/office/powerpoint/2010/main" val="3830312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目标和断点续作有点像，但是他需要保证没有事务语义的函数</a:t>
            </a:r>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12</a:t>
            </a:fld>
            <a:endParaRPr kumimoji="1" lang="zh-CN" altLang="en-US"/>
          </a:p>
        </p:txBody>
      </p:sp>
    </p:spTree>
    <p:extLst>
      <p:ext uri="{BB962C8B-B14F-4D97-AF65-F5344CB8AC3E}">
        <p14:creationId xmlns:p14="http://schemas.microsoft.com/office/powerpoint/2010/main" val="4287224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database</a:t>
            </a:r>
            <a:r>
              <a:rPr kumimoji="1" lang="zh-CN" altLang="en-US" dirty="0"/>
              <a:t> </a:t>
            </a:r>
            <a:r>
              <a:rPr kumimoji="1" lang="en-US" altLang="zh-CN" dirty="0" err="1"/>
              <a:t>api</a:t>
            </a:r>
            <a:r>
              <a:rPr kumimoji="1" lang="zh-CN" altLang="en-US" dirty="0"/>
              <a:t> 用于函数对数据库的调用</a:t>
            </a:r>
          </a:p>
        </p:txBody>
      </p:sp>
      <p:sp>
        <p:nvSpPr>
          <p:cNvPr id="4" name="灯片编号占位符 3"/>
          <p:cNvSpPr>
            <a:spLocks noGrp="1"/>
          </p:cNvSpPr>
          <p:nvPr>
            <p:ph type="sldNum" sz="quarter" idx="5"/>
          </p:nvPr>
        </p:nvSpPr>
        <p:spPr/>
        <p:txBody>
          <a:bodyPr/>
          <a:lstStyle/>
          <a:p>
            <a:fld id="{BCA1FAA2-D0CA-994A-9883-B0156DE383CE}" type="slidenum">
              <a:rPr kumimoji="1" lang="zh-CN" altLang="en-US" smtClean="0"/>
              <a:t>14</a:t>
            </a:fld>
            <a:endParaRPr kumimoji="1" lang="zh-CN" altLang="en-US"/>
          </a:p>
        </p:txBody>
      </p:sp>
    </p:spTree>
    <p:extLst>
      <p:ext uri="{BB962C8B-B14F-4D97-AF65-F5344CB8AC3E}">
        <p14:creationId xmlns:p14="http://schemas.microsoft.com/office/powerpoint/2010/main" val="3038514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1E6F2-D37C-39D8-ADE8-0DA80902B009}"/>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9B07D7F4-077F-B0E2-5BCD-866B6A926C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019097E-1278-16F7-6AFA-DD6FC8967B68}"/>
              </a:ext>
            </a:extLst>
          </p:cNvPr>
          <p:cNvSpPr>
            <a:spLocks noGrp="1"/>
          </p:cNvSpPr>
          <p:nvPr>
            <p:ph type="dt" sz="half" idx="10"/>
          </p:nvPr>
        </p:nvSpPr>
        <p:spPr/>
        <p:txBody>
          <a:bodyPr/>
          <a:lstStyle/>
          <a:p>
            <a:fld id="{63960974-09AD-144E-9A80-44FF1F77C7DF}" type="datetimeFigureOut">
              <a:rPr kumimoji="1" lang="zh-CN" altLang="en-US" smtClean="0"/>
              <a:t>2024/11/9</a:t>
            </a:fld>
            <a:endParaRPr kumimoji="1" lang="zh-CN" altLang="en-US"/>
          </a:p>
        </p:txBody>
      </p:sp>
      <p:sp>
        <p:nvSpPr>
          <p:cNvPr id="5" name="页脚占位符 4">
            <a:extLst>
              <a:ext uri="{FF2B5EF4-FFF2-40B4-BE49-F238E27FC236}">
                <a16:creationId xmlns:a16="http://schemas.microsoft.com/office/drawing/2014/main" id="{5658C701-38B6-FB39-0510-7B676F74EB9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B9E0C5F-85E4-D431-873A-6425A62C2309}"/>
              </a:ext>
            </a:extLst>
          </p:cNvPr>
          <p:cNvSpPr>
            <a:spLocks noGrp="1"/>
          </p:cNvSpPr>
          <p:nvPr>
            <p:ph type="sldNum" sz="quarter" idx="12"/>
          </p:nvPr>
        </p:nvSpPr>
        <p:spPr/>
        <p:txBody>
          <a:bodyPr/>
          <a:lstStyle/>
          <a:p>
            <a:fld id="{A61BB2B0-5E14-2749-806B-3112D9B548D9}" type="slidenum">
              <a:rPr kumimoji="1" lang="zh-CN" altLang="en-US" smtClean="0"/>
              <a:t>‹#›</a:t>
            </a:fld>
            <a:endParaRPr kumimoji="1" lang="zh-CN" altLang="en-US"/>
          </a:p>
        </p:txBody>
      </p:sp>
    </p:spTree>
    <p:extLst>
      <p:ext uri="{BB962C8B-B14F-4D97-AF65-F5344CB8AC3E}">
        <p14:creationId xmlns:p14="http://schemas.microsoft.com/office/powerpoint/2010/main" val="391805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FA467A-31E6-3333-EB77-726B31E92EF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90D3815-69CC-691D-B0F2-433E2A8EE32B}"/>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EDDA29D-75D3-7399-0EEE-9D49165C7814}"/>
              </a:ext>
            </a:extLst>
          </p:cNvPr>
          <p:cNvSpPr>
            <a:spLocks noGrp="1"/>
          </p:cNvSpPr>
          <p:nvPr>
            <p:ph type="dt" sz="half" idx="10"/>
          </p:nvPr>
        </p:nvSpPr>
        <p:spPr/>
        <p:txBody>
          <a:bodyPr/>
          <a:lstStyle/>
          <a:p>
            <a:fld id="{63960974-09AD-144E-9A80-44FF1F77C7DF}" type="datetimeFigureOut">
              <a:rPr kumimoji="1" lang="zh-CN" altLang="en-US" smtClean="0"/>
              <a:t>2024/11/9</a:t>
            </a:fld>
            <a:endParaRPr kumimoji="1" lang="zh-CN" altLang="en-US"/>
          </a:p>
        </p:txBody>
      </p:sp>
      <p:sp>
        <p:nvSpPr>
          <p:cNvPr id="5" name="页脚占位符 4">
            <a:extLst>
              <a:ext uri="{FF2B5EF4-FFF2-40B4-BE49-F238E27FC236}">
                <a16:creationId xmlns:a16="http://schemas.microsoft.com/office/drawing/2014/main" id="{83DFAA98-06AD-3245-97CB-9145D77B843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04CBCFB-7993-09B0-6506-DEADE822C756}"/>
              </a:ext>
            </a:extLst>
          </p:cNvPr>
          <p:cNvSpPr>
            <a:spLocks noGrp="1"/>
          </p:cNvSpPr>
          <p:nvPr>
            <p:ph type="sldNum" sz="quarter" idx="12"/>
          </p:nvPr>
        </p:nvSpPr>
        <p:spPr/>
        <p:txBody>
          <a:bodyPr/>
          <a:lstStyle/>
          <a:p>
            <a:fld id="{A61BB2B0-5E14-2749-806B-3112D9B548D9}" type="slidenum">
              <a:rPr kumimoji="1" lang="zh-CN" altLang="en-US" smtClean="0"/>
              <a:t>‹#›</a:t>
            </a:fld>
            <a:endParaRPr kumimoji="1" lang="zh-CN" altLang="en-US"/>
          </a:p>
        </p:txBody>
      </p:sp>
    </p:spTree>
    <p:extLst>
      <p:ext uri="{BB962C8B-B14F-4D97-AF65-F5344CB8AC3E}">
        <p14:creationId xmlns:p14="http://schemas.microsoft.com/office/powerpoint/2010/main" val="1377933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A125EB9-031B-44CD-08CD-FD66B1BD2174}"/>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87958EA-EF74-A6E8-AB7E-EEE200973ECE}"/>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8508039-39EF-1000-E058-3FC928B489D7}"/>
              </a:ext>
            </a:extLst>
          </p:cNvPr>
          <p:cNvSpPr>
            <a:spLocks noGrp="1"/>
          </p:cNvSpPr>
          <p:nvPr>
            <p:ph type="dt" sz="half" idx="10"/>
          </p:nvPr>
        </p:nvSpPr>
        <p:spPr/>
        <p:txBody>
          <a:bodyPr/>
          <a:lstStyle/>
          <a:p>
            <a:fld id="{63960974-09AD-144E-9A80-44FF1F77C7DF}" type="datetimeFigureOut">
              <a:rPr kumimoji="1" lang="zh-CN" altLang="en-US" smtClean="0"/>
              <a:t>2024/11/9</a:t>
            </a:fld>
            <a:endParaRPr kumimoji="1" lang="zh-CN" altLang="en-US"/>
          </a:p>
        </p:txBody>
      </p:sp>
      <p:sp>
        <p:nvSpPr>
          <p:cNvPr id="5" name="页脚占位符 4">
            <a:extLst>
              <a:ext uri="{FF2B5EF4-FFF2-40B4-BE49-F238E27FC236}">
                <a16:creationId xmlns:a16="http://schemas.microsoft.com/office/drawing/2014/main" id="{9B5DA274-CEE3-F103-D328-C58198F6B6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4409200-5998-DB0B-9F78-371A071B4EA2}"/>
              </a:ext>
            </a:extLst>
          </p:cNvPr>
          <p:cNvSpPr>
            <a:spLocks noGrp="1"/>
          </p:cNvSpPr>
          <p:nvPr>
            <p:ph type="sldNum" sz="quarter" idx="12"/>
          </p:nvPr>
        </p:nvSpPr>
        <p:spPr/>
        <p:txBody>
          <a:bodyPr/>
          <a:lstStyle/>
          <a:p>
            <a:fld id="{A61BB2B0-5E14-2749-806B-3112D9B548D9}" type="slidenum">
              <a:rPr kumimoji="1" lang="zh-CN" altLang="en-US" smtClean="0"/>
              <a:t>‹#›</a:t>
            </a:fld>
            <a:endParaRPr kumimoji="1" lang="zh-CN" altLang="en-US"/>
          </a:p>
        </p:txBody>
      </p:sp>
    </p:spTree>
    <p:extLst>
      <p:ext uri="{BB962C8B-B14F-4D97-AF65-F5344CB8AC3E}">
        <p14:creationId xmlns:p14="http://schemas.microsoft.com/office/powerpoint/2010/main" val="2167863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0DB018-0075-CE24-6003-6522ABD0C7F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462C99E-F2A8-2E19-54EA-DD189CA9EFC9}"/>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703DAC8-5B48-48D6-A7AC-CE704EF2D0F8}"/>
              </a:ext>
            </a:extLst>
          </p:cNvPr>
          <p:cNvSpPr>
            <a:spLocks noGrp="1"/>
          </p:cNvSpPr>
          <p:nvPr>
            <p:ph type="dt" sz="half" idx="10"/>
          </p:nvPr>
        </p:nvSpPr>
        <p:spPr/>
        <p:txBody>
          <a:bodyPr/>
          <a:lstStyle/>
          <a:p>
            <a:fld id="{63960974-09AD-144E-9A80-44FF1F77C7DF}" type="datetimeFigureOut">
              <a:rPr kumimoji="1" lang="zh-CN" altLang="en-US" smtClean="0"/>
              <a:t>2024/11/9</a:t>
            </a:fld>
            <a:endParaRPr kumimoji="1" lang="zh-CN" altLang="en-US"/>
          </a:p>
        </p:txBody>
      </p:sp>
      <p:sp>
        <p:nvSpPr>
          <p:cNvPr id="5" name="页脚占位符 4">
            <a:extLst>
              <a:ext uri="{FF2B5EF4-FFF2-40B4-BE49-F238E27FC236}">
                <a16:creationId xmlns:a16="http://schemas.microsoft.com/office/drawing/2014/main" id="{5EC1788B-321A-6864-5840-E4CF2C3980C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668C967-7A0E-33AA-E258-6606AE17B8F9}"/>
              </a:ext>
            </a:extLst>
          </p:cNvPr>
          <p:cNvSpPr>
            <a:spLocks noGrp="1"/>
          </p:cNvSpPr>
          <p:nvPr>
            <p:ph type="sldNum" sz="quarter" idx="12"/>
          </p:nvPr>
        </p:nvSpPr>
        <p:spPr/>
        <p:txBody>
          <a:bodyPr/>
          <a:lstStyle/>
          <a:p>
            <a:fld id="{A61BB2B0-5E14-2749-806B-3112D9B548D9}" type="slidenum">
              <a:rPr kumimoji="1" lang="zh-CN" altLang="en-US" smtClean="0"/>
              <a:t>‹#›</a:t>
            </a:fld>
            <a:endParaRPr kumimoji="1" lang="zh-CN" altLang="en-US"/>
          </a:p>
        </p:txBody>
      </p:sp>
    </p:spTree>
    <p:extLst>
      <p:ext uri="{BB962C8B-B14F-4D97-AF65-F5344CB8AC3E}">
        <p14:creationId xmlns:p14="http://schemas.microsoft.com/office/powerpoint/2010/main" val="212380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407A5-FC36-C891-4BD4-71095C6F17A1}"/>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E21E9476-30DB-14AB-9147-D781F15FF7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6EF06BFC-8CA0-AA6F-8A69-42D93E4A1811}"/>
              </a:ext>
            </a:extLst>
          </p:cNvPr>
          <p:cNvSpPr>
            <a:spLocks noGrp="1"/>
          </p:cNvSpPr>
          <p:nvPr>
            <p:ph type="dt" sz="half" idx="10"/>
          </p:nvPr>
        </p:nvSpPr>
        <p:spPr/>
        <p:txBody>
          <a:bodyPr/>
          <a:lstStyle/>
          <a:p>
            <a:fld id="{63960974-09AD-144E-9A80-44FF1F77C7DF}" type="datetimeFigureOut">
              <a:rPr kumimoji="1" lang="zh-CN" altLang="en-US" smtClean="0"/>
              <a:t>2024/11/9</a:t>
            </a:fld>
            <a:endParaRPr kumimoji="1" lang="zh-CN" altLang="en-US"/>
          </a:p>
        </p:txBody>
      </p:sp>
      <p:sp>
        <p:nvSpPr>
          <p:cNvPr id="5" name="页脚占位符 4">
            <a:extLst>
              <a:ext uri="{FF2B5EF4-FFF2-40B4-BE49-F238E27FC236}">
                <a16:creationId xmlns:a16="http://schemas.microsoft.com/office/drawing/2014/main" id="{B8119419-497A-C0F1-96BC-CFC660419E7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2DB2342-BB72-5D75-0DEB-F8BB64332678}"/>
              </a:ext>
            </a:extLst>
          </p:cNvPr>
          <p:cNvSpPr>
            <a:spLocks noGrp="1"/>
          </p:cNvSpPr>
          <p:nvPr>
            <p:ph type="sldNum" sz="quarter" idx="12"/>
          </p:nvPr>
        </p:nvSpPr>
        <p:spPr/>
        <p:txBody>
          <a:bodyPr/>
          <a:lstStyle/>
          <a:p>
            <a:fld id="{A61BB2B0-5E14-2749-806B-3112D9B548D9}" type="slidenum">
              <a:rPr kumimoji="1" lang="zh-CN" altLang="en-US" smtClean="0"/>
              <a:t>‹#›</a:t>
            </a:fld>
            <a:endParaRPr kumimoji="1" lang="zh-CN" altLang="en-US"/>
          </a:p>
        </p:txBody>
      </p:sp>
    </p:spTree>
    <p:extLst>
      <p:ext uri="{BB962C8B-B14F-4D97-AF65-F5344CB8AC3E}">
        <p14:creationId xmlns:p14="http://schemas.microsoft.com/office/powerpoint/2010/main" val="957691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991237-4198-01A0-CF57-3E9FA84201C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C983E87-A77B-DBF8-4216-4B315648D698}"/>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A39A4674-53B7-F493-54B0-49279295250A}"/>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31AD57BB-03E8-7C92-EE23-7CBC353A77E9}"/>
              </a:ext>
            </a:extLst>
          </p:cNvPr>
          <p:cNvSpPr>
            <a:spLocks noGrp="1"/>
          </p:cNvSpPr>
          <p:nvPr>
            <p:ph type="dt" sz="half" idx="10"/>
          </p:nvPr>
        </p:nvSpPr>
        <p:spPr/>
        <p:txBody>
          <a:bodyPr/>
          <a:lstStyle/>
          <a:p>
            <a:fld id="{63960974-09AD-144E-9A80-44FF1F77C7DF}" type="datetimeFigureOut">
              <a:rPr kumimoji="1" lang="zh-CN" altLang="en-US" smtClean="0"/>
              <a:t>2024/11/9</a:t>
            </a:fld>
            <a:endParaRPr kumimoji="1" lang="zh-CN" altLang="en-US"/>
          </a:p>
        </p:txBody>
      </p:sp>
      <p:sp>
        <p:nvSpPr>
          <p:cNvPr id="6" name="页脚占位符 5">
            <a:extLst>
              <a:ext uri="{FF2B5EF4-FFF2-40B4-BE49-F238E27FC236}">
                <a16:creationId xmlns:a16="http://schemas.microsoft.com/office/drawing/2014/main" id="{38F62B3A-53CD-340C-7FC9-6DF8061B57F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0FF9521-919F-6EC0-ECC3-49C45F0093AD}"/>
              </a:ext>
            </a:extLst>
          </p:cNvPr>
          <p:cNvSpPr>
            <a:spLocks noGrp="1"/>
          </p:cNvSpPr>
          <p:nvPr>
            <p:ph type="sldNum" sz="quarter" idx="12"/>
          </p:nvPr>
        </p:nvSpPr>
        <p:spPr/>
        <p:txBody>
          <a:bodyPr/>
          <a:lstStyle/>
          <a:p>
            <a:fld id="{A61BB2B0-5E14-2749-806B-3112D9B548D9}" type="slidenum">
              <a:rPr kumimoji="1" lang="zh-CN" altLang="en-US" smtClean="0"/>
              <a:t>‹#›</a:t>
            </a:fld>
            <a:endParaRPr kumimoji="1" lang="zh-CN" altLang="en-US"/>
          </a:p>
        </p:txBody>
      </p:sp>
    </p:spTree>
    <p:extLst>
      <p:ext uri="{BB962C8B-B14F-4D97-AF65-F5344CB8AC3E}">
        <p14:creationId xmlns:p14="http://schemas.microsoft.com/office/powerpoint/2010/main" val="2997613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058A2-6304-0DD7-1EA7-599603106A70}"/>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C70F0AA-54D6-D985-0C3F-554CDEE180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CF0CCD39-A797-6BB2-E5AF-39DB6BD7BD4C}"/>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ADD9ED82-FC40-E363-95A8-CB98A87FBC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3FC513F-0003-D5AA-F580-86166A77DE7A}"/>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196C64FF-EECB-57A7-554B-D3FFAE12B3C2}"/>
              </a:ext>
            </a:extLst>
          </p:cNvPr>
          <p:cNvSpPr>
            <a:spLocks noGrp="1"/>
          </p:cNvSpPr>
          <p:nvPr>
            <p:ph type="dt" sz="half" idx="10"/>
          </p:nvPr>
        </p:nvSpPr>
        <p:spPr/>
        <p:txBody>
          <a:bodyPr/>
          <a:lstStyle/>
          <a:p>
            <a:fld id="{63960974-09AD-144E-9A80-44FF1F77C7DF}" type="datetimeFigureOut">
              <a:rPr kumimoji="1" lang="zh-CN" altLang="en-US" smtClean="0"/>
              <a:t>2024/11/9</a:t>
            </a:fld>
            <a:endParaRPr kumimoji="1" lang="zh-CN" altLang="en-US"/>
          </a:p>
        </p:txBody>
      </p:sp>
      <p:sp>
        <p:nvSpPr>
          <p:cNvPr id="8" name="页脚占位符 7">
            <a:extLst>
              <a:ext uri="{FF2B5EF4-FFF2-40B4-BE49-F238E27FC236}">
                <a16:creationId xmlns:a16="http://schemas.microsoft.com/office/drawing/2014/main" id="{A5BDF468-9EAD-00E7-DF5F-AE2586CA139E}"/>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03C3C202-B2FF-882E-8910-FEFF93802B33}"/>
              </a:ext>
            </a:extLst>
          </p:cNvPr>
          <p:cNvSpPr>
            <a:spLocks noGrp="1"/>
          </p:cNvSpPr>
          <p:nvPr>
            <p:ph type="sldNum" sz="quarter" idx="12"/>
          </p:nvPr>
        </p:nvSpPr>
        <p:spPr/>
        <p:txBody>
          <a:bodyPr/>
          <a:lstStyle/>
          <a:p>
            <a:fld id="{A61BB2B0-5E14-2749-806B-3112D9B548D9}" type="slidenum">
              <a:rPr kumimoji="1" lang="zh-CN" altLang="en-US" smtClean="0"/>
              <a:t>‹#›</a:t>
            </a:fld>
            <a:endParaRPr kumimoji="1" lang="zh-CN" altLang="en-US"/>
          </a:p>
        </p:txBody>
      </p:sp>
    </p:spTree>
    <p:extLst>
      <p:ext uri="{BB962C8B-B14F-4D97-AF65-F5344CB8AC3E}">
        <p14:creationId xmlns:p14="http://schemas.microsoft.com/office/powerpoint/2010/main" val="114919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6F189B-1271-261D-D3A9-9B7A204CB1CB}"/>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0F1B8D5E-4120-9611-AE0C-AE6D483D0381}"/>
              </a:ext>
            </a:extLst>
          </p:cNvPr>
          <p:cNvSpPr>
            <a:spLocks noGrp="1"/>
          </p:cNvSpPr>
          <p:nvPr>
            <p:ph type="dt" sz="half" idx="10"/>
          </p:nvPr>
        </p:nvSpPr>
        <p:spPr/>
        <p:txBody>
          <a:bodyPr/>
          <a:lstStyle/>
          <a:p>
            <a:fld id="{63960974-09AD-144E-9A80-44FF1F77C7DF}" type="datetimeFigureOut">
              <a:rPr kumimoji="1" lang="zh-CN" altLang="en-US" smtClean="0"/>
              <a:t>2024/11/9</a:t>
            </a:fld>
            <a:endParaRPr kumimoji="1" lang="zh-CN" altLang="en-US"/>
          </a:p>
        </p:txBody>
      </p:sp>
      <p:sp>
        <p:nvSpPr>
          <p:cNvPr id="4" name="页脚占位符 3">
            <a:extLst>
              <a:ext uri="{FF2B5EF4-FFF2-40B4-BE49-F238E27FC236}">
                <a16:creationId xmlns:a16="http://schemas.microsoft.com/office/drawing/2014/main" id="{FABC4D5E-C61C-0D2C-D3C5-47659FB59EE2}"/>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F8E3582E-9D73-AE83-188B-B67B76AFFFE3}"/>
              </a:ext>
            </a:extLst>
          </p:cNvPr>
          <p:cNvSpPr>
            <a:spLocks noGrp="1"/>
          </p:cNvSpPr>
          <p:nvPr>
            <p:ph type="sldNum" sz="quarter" idx="12"/>
          </p:nvPr>
        </p:nvSpPr>
        <p:spPr/>
        <p:txBody>
          <a:bodyPr/>
          <a:lstStyle/>
          <a:p>
            <a:fld id="{A61BB2B0-5E14-2749-806B-3112D9B548D9}" type="slidenum">
              <a:rPr kumimoji="1" lang="zh-CN" altLang="en-US" smtClean="0"/>
              <a:t>‹#›</a:t>
            </a:fld>
            <a:endParaRPr kumimoji="1" lang="zh-CN" altLang="en-US"/>
          </a:p>
        </p:txBody>
      </p:sp>
    </p:spTree>
    <p:extLst>
      <p:ext uri="{BB962C8B-B14F-4D97-AF65-F5344CB8AC3E}">
        <p14:creationId xmlns:p14="http://schemas.microsoft.com/office/powerpoint/2010/main" val="3585610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D031F3-2857-BF41-DD99-D2E331921168}"/>
              </a:ext>
            </a:extLst>
          </p:cNvPr>
          <p:cNvSpPr>
            <a:spLocks noGrp="1"/>
          </p:cNvSpPr>
          <p:nvPr>
            <p:ph type="dt" sz="half" idx="10"/>
          </p:nvPr>
        </p:nvSpPr>
        <p:spPr/>
        <p:txBody>
          <a:bodyPr/>
          <a:lstStyle/>
          <a:p>
            <a:fld id="{63960974-09AD-144E-9A80-44FF1F77C7DF}" type="datetimeFigureOut">
              <a:rPr kumimoji="1" lang="zh-CN" altLang="en-US" smtClean="0"/>
              <a:t>2024/11/9</a:t>
            </a:fld>
            <a:endParaRPr kumimoji="1" lang="zh-CN" altLang="en-US"/>
          </a:p>
        </p:txBody>
      </p:sp>
      <p:sp>
        <p:nvSpPr>
          <p:cNvPr id="3" name="页脚占位符 2">
            <a:extLst>
              <a:ext uri="{FF2B5EF4-FFF2-40B4-BE49-F238E27FC236}">
                <a16:creationId xmlns:a16="http://schemas.microsoft.com/office/drawing/2014/main" id="{03609A3D-897C-9381-1AA8-4572039D1521}"/>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B328C1F2-3CCE-8C67-0E2D-BACFC2F6CCEC}"/>
              </a:ext>
            </a:extLst>
          </p:cNvPr>
          <p:cNvSpPr>
            <a:spLocks noGrp="1"/>
          </p:cNvSpPr>
          <p:nvPr>
            <p:ph type="sldNum" sz="quarter" idx="12"/>
          </p:nvPr>
        </p:nvSpPr>
        <p:spPr/>
        <p:txBody>
          <a:bodyPr/>
          <a:lstStyle/>
          <a:p>
            <a:fld id="{A61BB2B0-5E14-2749-806B-3112D9B548D9}" type="slidenum">
              <a:rPr kumimoji="1" lang="zh-CN" altLang="en-US" smtClean="0"/>
              <a:t>‹#›</a:t>
            </a:fld>
            <a:endParaRPr kumimoji="1" lang="zh-CN" altLang="en-US"/>
          </a:p>
        </p:txBody>
      </p:sp>
    </p:spTree>
    <p:extLst>
      <p:ext uri="{BB962C8B-B14F-4D97-AF65-F5344CB8AC3E}">
        <p14:creationId xmlns:p14="http://schemas.microsoft.com/office/powerpoint/2010/main" val="3179249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DD9FEB-E5D5-1817-8D23-67A98C8E438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D9687FD3-DD76-CEC1-57AC-4933504F72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EE9E2BC7-A0E5-8D79-274E-D41ADCABB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4DC4D2A-367B-4778-1527-176ED81E721F}"/>
              </a:ext>
            </a:extLst>
          </p:cNvPr>
          <p:cNvSpPr>
            <a:spLocks noGrp="1"/>
          </p:cNvSpPr>
          <p:nvPr>
            <p:ph type="dt" sz="half" idx="10"/>
          </p:nvPr>
        </p:nvSpPr>
        <p:spPr/>
        <p:txBody>
          <a:bodyPr/>
          <a:lstStyle/>
          <a:p>
            <a:fld id="{63960974-09AD-144E-9A80-44FF1F77C7DF}" type="datetimeFigureOut">
              <a:rPr kumimoji="1" lang="zh-CN" altLang="en-US" smtClean="0"/>
              <a:t>2024/11/9</a:t>
            </a:fld>
            <a:endParaRPr kumimoji="1" lang="zh-CN" altLang="en-US"/>
          </a:p>
        </p:txBody>
      </p:sp>
      <p:sp>
        <p:nvSpPr>
          <p:cNvPr id="6" name="页脚占位符 5">
            <a:extLst>
              <a:ext uri="{FF2B5EF4-FFF2-40B4-BE49-F238E27FC236}">
                <a16:creationId xmlns:a16="http://schemas.microsoft.com/office/drawing/2014/main" id="{FE018BC8-7B37-FAF3-2EB0-8A327259F05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83B1E96-AB95-01E4-F267-9E86B36AC412}"/>
              </a:ext>
            </a:extLst>
          </p:cNvPr>
          <p:cNvSpPr>
            <a:spLocks noGrp="1"/>
          </p:cNvSpPr>
          <p:nvPr>
            <p:ph type="sldNum" sz="quarter" idx="12"/>
          </p:nvPr>
        </p:nvSpPr>
        <p:spPr/>
        <p:txBody>
          <a:bodyPr/>
          <a:lstStyle/>
          <a:p>
            <a:fld id="{A61BB2B0-5E14-2749-806B-3112D9B548D9}" type="slidenum">
              <a:rPr kumimoji="1" lang="zh-CN" altLang="en-US" smtClean="0"/>
              <a:t>‹#›</a:t>
            </a:fld>
            <a:endParaRPr kumimoji="1" lang="zh-CN" altLang="en-US"/>
          </a:p>
        </p:txBody>
      </p:sp>
    </p:spTree>
    <p:extLst>
      <p:ext uri="{BB962C8B-B14F-4D97-AF65-F5344CB8AC3E}">
        <p14:creationId xmlns:p14="http://schemas.microsoft.com/office/powerpoint/2010/main" val="5452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C4FF9-31F9-4267-865C-7F5A777E095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4C927212-546E-7F36-CC1C-E75168E375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C16E0C22-6B82-12DA-D05B-342E06AFF3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1F9CED2E-C8C1-42A4-D5FE-E0E1DF3FE2C4}"/>
              </a:ext>
            </a:extLst>
          </p:cNvPr>
          <p:cNvSpPr>
            <a:spLocks noGrp="1"/>
          </p:cNvSpPr>
          <p:nvPr>
            <p:ph type="dt" sz="half" idx="10"/>
          </p:nvPr>
        </p:nvSpPr>
        <p:spPr/>
        <p:txBody>
          <a:bodyPr/>
          <a:lstStyle/>
          <a:p>
            <a:fld id="{63960974-09AD-144E-9A80-44FF1F77C7DF}" type="datetimeFigureOut">
              <a:rPr kumimoji="1" lang="zh-CN" altLang="en-US" smtClean="0"/>
              <a:t>2024/11/9</a:t>
            </a:fld>
            <a:endParaRPr kumimoji="1" lang="zh-CN" altLang="en-US"/>
          </a:p>
        </p:txBody>
      </p:sp>
      <p:sp>
        <p:nvSpPr>
          <p:cNvPr id="6" name="页脚占位符 5">
            <a:extLst>
              <a:ext uri="{FF2B5EF4-FFF2-40B4-BE49-F238E27FC236}">
                <a16:creationId xmlns:a16="http://schemas.microsoft.com/office/drawing/2014/main" id="{0FD53D8D-5EEE-D6D4-96D7-966FD8EDB52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459CAC9-FEEB-DA4C-18D3-1A74E80BD409}"/>
              </a:ext>
            </a:extLst>
          </p:cNvPr>
          <p:cNvSpPr>
            <a:spLocks noGrp="1"/>
          </p:cNvSpPr>
          <p:nvPr>
            <p:ph type="sldNum" sz="quarter" idx="12"/>
          </p:nvPr>
        </p:nvSpPr>
        <p:spPr/>
        <p:txBody>
          <a:bodyPr/>
          <a:lstStyle/>
          <a:p>
            <a:fld id="{A61BB2B0-5E14-2749-806B-3112D9B548D9}" type="slidenum">
              <a:rPr kumimoji="1" lang="zh-CN" altLang="en-US" smtClean="0"/>
              <a:t>‹#›</a:t>
            </a:fld>
            <a:endParaRPr kumimoji="1" lang="zh-CN" altLang="en-US"/>
          </a:p>
        </p:txBody>
      </p:sp>
    </p:spTree>
    <p:extLst>
      <p:ext uri="{BB962C8B-B14F-4D97-AF65-F5344CB8AC3E}">
        <p14:creationId xmlns:p14="http://schemas.microsoft.com/office/powerpoint/2010/main" val="1359522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7389F99-AA12-E6D7-C677-362EBA45A8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00DEAB4-6394-66C6-98E9-B63519E540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01A4068-8D55-F4CB-9754-7D2BA55AF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960974-09AD-144E-9A80-44FF1F77C7DF}" type="datetimeFigureOut">
              <a:rPr kumimoji="1" lang="zh-CN" altLang="en-US" smtClean="0"/>
              <a:t>2024/11/9</a:t>
            </a:fld>
            <a:endParaRPr kumimoji="1" lang="zh-CN" altLang="en-US"/>
          </a:p>
        </p:txBody>
      </p:sp>
      <p:sp>
        <p:nvSpPr>
          <p:cNvPr id="5" name="页脚占位符 4">
            <a:extLst>
              <a:ext uri="{FF2B5EF4-FFF2-40B4-BE49-F238E27FC236}">
                <a16:creationId xmlns:a16="http://schemas.microsoft.com/office/drawing/2014/main" id="{0D91C4DA-EC5A-BF42-54EF-C3004D75DD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4F472200-B198-3FAC-2B99-3C139CA018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1BB2B0-5E14-2749-806B-3112D9B548D9}" type="slidenum">
              <a:rPr kumimoji="1" lang="zh-CN" altLang="en-US" smtClean="0"/>
              <a:t>‹#›</a:t>
            </a:fld>
            <a:endParaRPr kumimoji="1" lang="zh-CN" altLang="en-US"/>
          </a:p>
        </p:txBody>
      </p:sp>
    </p:spTree>
    <p:extLst>
      <p:ext uri="{BB962C8B-B14F-4D97-AF65-F5344CB8AC3E}">
        <p14:creationId xmlns:p14="http://schemas.microsoft.com/office/powerpoint/2010/main" val="1196223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标题 1">
            <a:extLst>
              <a:ext uri="{FF2B5EF4-FFF2-40B4-BE49-F238E27FC236}">
                <a16:creationId xmlns:a16="http://schemas.microsoft.com/office/drawing/2014/main" id="{59D1CAAE-B0FC-B14C-DC38-6C1BD08E7D7B}"/>
              </a:ext>
            </a:extLst>
          </p:cNvPr>
          <p:cNvSpPr>
            <a:spLocks noGrp="1"/>
          </p:cNvSpPr>
          <p:nvPr>
            <p:ph type="ctrTitle"/>
          </p:nvPr>
        </p:nvSpPr>
        <p:spPr>
          <a:xfrm>
            <a:off x="1314824" y="735106"/>
            <a:ext cx="10053763" cy="2928470"/>
          </a:xfrm>
        </p:spPr>
        <p:txBody>
          <a:bodyPr anchor="b">
            <a:normAutofit/>
          </a:bodyPr>
          <a:lstStyle/>
          <a:p>
            <a:pPr algn="l"/>
            <a:r>
              <a:rPr kumimoji="1" lang="zh-CN" altLang="en-US" sz="48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函数即服务 </a:t>
            </a:r>
            <a:r>
              <a:rPr kumimoji="1" lang="en-US" altLang="zh-CN" sz="48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sz="48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48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48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48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as</a:t>
            </a:r>
            <a:r>
              <a:rPr kumimoji="1" lang="zh-CN" altLang="en-US" sz="48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48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a</a:t>
            </a:r>
            <a:r>
              <a:rPr kumimoji="1" lang="zh-CN" altLang="en-US" sz="48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48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Service</a:t>
            </a:r>
            <a:r>
              <a:rPr kumimoji="1" lang="zh-CN" altLang="en-US" sz="48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 </a:t>
            </a:r>
          </a:p>
        </p:txBody>
      </p:sp>
      <p:sp>
        <p:nvSpPr>
          <p:cNvPr id="3" name="副标题 2">
            <a:extLst>
              <a:ext uri="{FF2B5EF4-FFF2-40B4-BE49-F238E27FC236}">
                <a16:creationId xmlns:a16="http://schemas.microsoft.com/office/drawing/2014/main" id="{3C0DEEA0-CBB2-7DEF-9495-6DE3AD46B6F2}"/>
              </a:ext>
            </a:extLst>
          </p:cNvPr>
          <p:cNvSpPr>
            <a:spLocks noGrp="1"/>
          </p:cNvSpPr>
          <p:nvPr>
            <p:ph type="subTitle" idx="1"/>
          </p:nvPr>
        </p:nvSpPr>
        <p:spPr>
          <a:xfrm>
            <a:off x="8542480" y="4870824"/>
            <a:ext cx="2814153" cy="1458258"/>
          </a:xfrm>
        </p:spPr>
        <p:txBody>
          <a:bodyPr anchor="ctr">
            <a:normAutofit/>
          </a:bodyPr>
          <a:lstStyle/>
          <a:p>
            <a:pPr algn="l"/>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日    期：</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2024.11.14</a:t>
            </a:r>
          </a:p>
          <a:p>
            <a:pPr algn="l"/>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汇报人：庄琪钰</a:t>
            </a:r>
          </a:p>
        </p:txBody>
      </p:sp>
    </p:spTree>
    <p:extLst>
      <p:ext uri="{BB962C8B-B14F-4D97-AF65-F5344CB8AC3E}">
        <p14:creationId xmlns:p14="http://schemas.microsoft.com/office/powerpoint/2010/main" val="1496656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226511"/>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Serverless</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故障恢复</a:t>
            </a:r>
          </a:p>
        </p:txBody>
      </p:sp>
      <p:sp>
        <p:nvSpPr>
          <p:cNvPr id="3" name="圆角矩形 2">
            <a:extLst>
              <a:ext uri="{FF2B5EF4-FFF2-40B4-BE49-F238E27FC236}">
                <a16:creationId xmlns:a16="http://schemas.microsoft.com/office/drawing/2014/main" id="{DEE4E917-B171-47B0-6207-E425BA8941E2}"/>
              </a:ext>
            </a:extLst>
          </p:cNvPr>
          <p:cNvSpPr/>
          <p:nvPr/>
        </p:nvSpPr>
        <p:spPr>
          <a:xfrm>
            <a:off x="1864895" y="1720515"/>
            <a:ext cx="1816768"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Send</a:t>
            </a:r>
            <a:r>
              <a:rPr kumimoji="1" lang="zh-CN" altLang="en-US" dirty="0">
                <a:solidFill>
                  <a:schemeClr val="tx1"/>
                </a:solidFill>
                <a:latin typeface="Times New Roman" panose="02020603050405020304" pitchFamily="18" charset="0"/>
                <a:cs typeface="Times New Roman" panose="02020603050405020304" pitchFamily="18" charset="0"/>
              </a:rPr>
              <a:t> </a:t>
            </a:r>
            <a:r>
              <a:rPr kumimoji="1" lang="en-US" altLang="zh-CN" dirty="0">
                <a:solidFill>
                  <a:schemeClr val="tx1"/>
                </a:solidFill>
                <a:latin typeface="Times New Roman" panose="02020603050405020304" pitchFamily="18" charset="0"/>
                <a:cs typeface="Times New Roman" panose="02020603050405020304" pitchFamily="18" charset="0"/>
              </a:rPr>
              <a:t>Request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546152A0-7632-3044-6802-BC1954674E69}"/>
              </a:ext>
            </a:extLst>
          </p:cNvPr>
          <p:cNvSpPr/>
          <p:nvPr/>
        </p:nvSpPr>
        <p:spPr>
          <a:xfrm>
            <a:off x="7672136" y="1720514"/>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Start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261A3491-3732-5569-98D5-614385B2BC0F}"/>
              </a:ext>
            </a:extLst>
          </p:cNvPr>
          <p:cNvSpPr/>
          <p:nvPr/>
        </p:nvSpPr>
        <p:spPr>
          <a:xfrm>
            <a:off x="6737686" y="2799345"/>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Read(“attendees”)</a:t>
            </a:r>
            <a:endParaRPr kumimoji="1" lang="zh-CN" altLang="en-US"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EEC978EE-E954-B93E-81BE-103E6CE0E8E9}"/>
              </a:ext>
            </a:extLst>
          </p:cNvPr>
          <p:cNvSpPr/>
          <p:nvPr/>
        </p:nvSpPr>
        <p:spPr>
          <a:xfrm>
            <a:off x="6737686" y="3878176"/>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Write(“attendees”,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N+1)</a:t>
            </a:r>
            <a:endParaRPr kumimoji="1" lang="zh-CN" altLang="en-US" dirty="0">
              <a:latin typeface="Times New Roman" panose="02020603050405020304" pitchFamily="18" charset="0"/>
              <a:cs typeface="Times New Roman" panose="02020603050405020304" pitchFamily="18" charset="0"/>
            </a:endParaRPr>
          </a:p>
        </p:txBody>
      </p:sp>
      <p:sp>
        <p:nvSpPr>
          <p:cNvPr id="8" name="圆角矩形 7">
            <a:extLst>
              <a:ext uri="{FF2B5EF4-FFF2-40B4-BE49-F238E27FC236}">
                <a16:creationId xmlns:a16="http://schemas.microsoft.com/office/drawing/2014/main" id="{66382DEE-E6A8-B3DB-B134-7DC27DF9D640}"/>
              </a:ext>
            </a:extLst>
          </p:cNvPr>
          <p:cNvSpPr/>
          <p:nvPr/>
        </p:nvSpPr>
        <p:spPr>
          <a:xfrm>
            <a:off x="7672137" y="4957007"/>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End</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0" name="直线连接符 9">
            <a:extLst>
              <a:ext uri="{FF2B5EF4-FFF2-40B4-BE49-F238E27FC236}">
                <a16:creationId xmlns:a16="http://schemas.microsoft.com/office/drawing/2014/main" id="{4C3FAB29-B225-2EAD-99B5-379CC8978395}"/>
              </a:ext>
            </a:extLst>
          </p:cNvPr>
          <p:cNvCxnSpPr/>
          <p:nvPr/>
        </p:nvCxnSpPr>
        <p:spPr>
          <a:xfrm>
            <a:off x="5859379" y="1552074"/>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11" name="文本框 10">
            <a:extLst>
              <a:ext uri="{FF2B5EF4-FFF2-40B4-BE49-F238E27FC236}">
                <a16:creationId xmlns:a16="http://schemas.microsoft.com/office/drawing/2014/main" id="{D4BB59B3-60E8-6332-C5C1-2CA55588965E}"/>
              </a:ext>
            </a:extLst>
          </p:cNvPr>
          <p:cNvSpPr txBox="1"/>
          <p:nvPr/>
        </p:nvSpPr>
        <p:spPr>
          <a:xfrm>
            <a:off x="4751957" y="6151784"/>
            <a:ext cx="748923"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Client</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0321D692-AF7F-0765-69CA-C83521B4414A}"/>
              </a:ext>
            </a:extLst>
          </p:cNvPr>
          <p:cNvSpPr txBox="1"/>
          <p:nvPr/>
        </p:nvSpPr>
        <p:spPr>
          <a:xfrm>
            <a:off x="6181786" y="6151784"/>
            <a:ext cx="748923"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Cloud</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4" name="直线箭头连接符 13">
            <a:extLst>
              <a:ext uri="{FF2B5EF4-FFF2-40B4-BE49-F238E27FC236}">
                <a16:creationId xmlns:a16="http://schemas.microsoft.com/office/drawing/2014/main" id="{1A40F252-2076-4602-B2AB-769250512A06}"/>
              </a:ext>
            </a:extLst>
          </p:cNvPr>
          <p:cNvCxnSpPr>
            <a:stCxn id="3" idx="3"/>
            <a:endCxn id="4" idx="1"/>
          </p:cNvCxnSpPr>
          <p:nvPr/>
        </p:nvCxnSpPr>
        <p:spPr>
          <a:xfrm flipV="1">
            <a:off x="3681663" y="1961146"/>
            <a:ext cx="3990473" cy="1"/>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531F6820-015E-58F3-F4D7-104C7AB8CA20}"/>
              </a:ext>
            </a:extLst>
          </p:cNvPr>
          <p:cNvCxnSpPr>
            <a:cxnSpLocks/>
            <a:stCxn id="4" idx="2"/>
            <a:endCxn id="5" idx="0"/>
          </p:cNvCxnSpPr>
          <p:nvPr/>
        </p:nvCxnSpPr>
        <p:spPr>
          <a:xfrm>
            <a:off x="8265695" y="2201777"/>
            <a:ext cx="1"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38A04A42-086E-10E3-DC5F-AE566F95B39D}"/>
              </a:ext>
            </a:extLst>
          </p:cNvPr>
          <p:cNvCxnSpPr>
            <a:cxnSpLocks/>
            <a:stCxn id="5" idx="2"/>
            <a:endCxn id="7" idx="0"/>
          </p:cNvCxnSpPr>
          <p:nvPr/>
        </p:nvCxnSpPr>
        <p:spPr>
          <a:xfrm>
            <a:off x="8265696" y="3280608"/>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FB56237A-CD97-EEA1-E73B-116A0CB0DE18}"/>
              </a:ext>
            </a:extLst>
          </p:cNvPr>
          <p:cNvCxnSpPr>
            <a:cxnSpLocks/>
            <a:stCxn id="7" idx="2"/>
            <a:endCxn id="8" idx="0"/>
          </p:cNvCxnSpPr>
          <p:nvPr/>
        </p:nvCxnSpPr>
        <p:spPr>
          <a:xfrm>
            <a:off x="8265696" y="4359439"/>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sp>
        <p:nvSpPr>
          <p:cNvPr id="6" name="圆角矩形 5">
            <a:extLst>
              <a:ext uri="{FF2B5EF4-FFF2-40B4-BE49-F238E27FC236}">
                <a16:creationId xmlns:a16="http://schemas.microsoft.com/office/drawing/2014/main" id="{CCFB8FCC-5D0C-6AC6-A0AE-2EF81D2CF315}"/>
              </a:ext>
            </a:extLst>
          </p:cNvPr>
          <p:cNvSpPr/>
          <p:nvPr/>
        </p:nvSpPr>
        <p:spPr>
          <a:xfrm>
            <a:off x="1245269" y="3292640"/>
            <a:ext cx="3056020" cy="481263"/>
          </a:xfrm>
          <a:prstGeom prst="roundRect">
            <a:avLst/>
          </a:prstGeom>
          <a:solidFill>
            <a:srgbClr val="FF0000">
              <a:alpha val="70000"/>
            </a:srgb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Receive</a:t>
            </a:r>
            <a:r>
              <a:rPr kumimoji="1" lang="zh-CN" altLang="en-US" dirty="0">
                <a:solidFill>
                  <a:schemeClr val="tx1"/>
                </a:solidFill>
                <a:latin typeface="Times New Roman" panose="02020603050405020304" pitchFamily="18" charset="0"/>
                <a:cs typeface="Times New Roman" panose="02020603050405020304" pitchFamily="18" charset="0"/>
              </a:rPr>
              <a:t> </a:t>
            </a:r>
            <a:r>
              <a:rPr kumimoji="1" lang="en-US" altLang="zh-CN" dirty="0">
                <a:solidFill>
                  <a:schemeClr val="tx1"/>
                </a:solidFill>
                <a:latin typeface="Times New Roman" panose="02020603050405020304" pitchFamily="18" charset="0"/>
                <a:cs typeface="Times New Roman" panose="02020603050405020304" pitchFamily="18" charset="0"/>
              </a:rPr>
              <a:t>Error/Timeout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9" name="直线箭头连接符 8">
            <a:extLst>
              <a:ext uri="{FF2B5EF4-FFF2-40B4-BE49-F238E27FC236}">
                <a16:creationId xmlns:a16="http://schemas.microsoft.com/office/drawing/2014/main" id="{9F1A1EAC-48ED-15E8-62DB-2BF72E8CFD91}"/>
              </a:ext>
            </a:extLst>
          </p:cNvPr>
          <p:cNvCxnSpPr>
            <a:cxnSpLocks/>
            <a:stCxn id="3" idx="2"/>
            <a:endCxn id="6" idx="0"/>
          </p:cNvCxnSpPr>
          <p:nvPr/>
        </p:nvCxnSpPr>
        <p:spPr>
          <a:xfrm>
            <a:off x="2773279" y="2201778"/>
            <a:ext cx="0" cy="1090862"/>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sp>
        <p:nvSpPr>
          <p:cNvPr id="17" name="乘 16">
            <a:extLst>
              <a:ext uri="{FF2B5EF4-FFF2-40B4-BE49-F238E27FC236}">
                <a16:creationId xmlns:a16="http://schemas.microsoft.com/office/drawing/2014/main" id="{38A164FC-CB7D-4CD4-23DF-DE88C51F4FF8}"/>
              </a:ext>
            </a:extLst>
          </p:cNvPr>
          <p:cNvSpPr/>
          <p:nvPr/>
        </p:nvSpPr>
        <p:spPr>
          <a:xfrm rot="5400000">
            <a:off x="8079466" y="4361341"/>
            <a:ext cx="396523" cy="481263"/>
          </a:xfrm>
          <a:prstGeom prst="mathMultiply">
            <a:avLst/>
          </a:prstGeom>
          <a:solidFill>
            <a:srgbClr val="B103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ED7C03C3-480C-7E14-BA63-852F161B1673}"/>
              </a:ext>
            </a:extLst>
          </p:cNvPr>
          <p:cNvSpPr/>
          <p:nvPr/>
        </p:nvSpPr>
        <p:spPr>
          <a:xfrm>
            <a:off x="1245269" y="4515846"/>
            <a:ext cx="3056020" cy="481263"/>
          </a:xfrm>
          <a:prstGeom prst="roundRect">
            <a:avLst/>
          </a:prstGeom>
          <a:solidFill>
            <a:srgbClr val="FF0000">
              <a:alpha val="70000"/>
            </a:srgb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Retry?</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6" name="直线箭头连接符 15">
            <a:extLst>
              <a:ext uri="{FF2B5EF4-FFF2-40B4-BE49-F238E27FC236}">
                <a16:creationId xmlns:a16="http://schemas.microsoft.com/office/drawing/2014/main" id="{48098674-E078-960B-BD15-E053BDB47D75}"/>
              </a:ext>
            </a:extLst>
          </p:cNvPr>
          <p:cNvCxnSpPr>
            <a:cxnSpLocks/>
            <a:stCxn id="6" idx="2"/>
            <a:endCxn id="13" idx="0"/>
          </p:cNvCxnSpPr>
          <p:nvPr/>
        </p:nvCxnSpPr>
        <p:spPr>
          <a:xfrm>
            <a:off x="2773279" y="3773903"/>
            <a:ext cx="0" cy="741943"/>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7606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0A80EBE-DCA8-DFDC-489F-B7A808F1277D}"/>
              </a:ext>
            </a:extLst>
          </p:cNvPr>
          <p:cNvPicPr>
            <a:picLocks noChangeAspect="1"/>
          </p:cNvPicPr>
          <p:nvPr/>
        </p:nvPicPr>
        <p:blipFill rotWithShape="1">
          <a:blip r:embed="rId3"/>
          <a:srcRect t="16909"/>
          <a:stretch/>
        </p:blipFill>
        <p:spPr>
          <a:xfrm>
            <a:off x="0" y="0"/>
            <a:ext cx="11738231" cy="5498431"/>
          </a:xfrm>
          <a:prstGeom prst="rect">
            <a:avLst/>
          </a:prstGeom>
        </p:spPr>
      </p:pic>
      <p:pic>
        <p:nvPicPr>
          <p:cNvPr id="16" name="图片 15">
            <a:extLst>
              <a:ext uri="{FF2B5EF4-FFF2-40B4-BE49-F238E27FC236}">
                <a16:creationId xmlns:a16="http://schemas.microsoft.com/office/drawing/2014/main" id="{63E17285-2728-89B9-00EB-A35BA3FDAD96}"/>
              </a:ext>
            </a:extLst>
          </p:cNvPr>
          <p:cNvPicPr>
            <a:picLocks noChangeAspect="1"/>
          </p:cNvPicPr>
          <p:nvPr/>
        </p:nvPicPr>
        <p:blipFill>
          <a:blip r:embed="rId4"/>
          <a:stretch>
            <a:fillRect/>
          </a:stretch>
        </p:blipFill>
        <p:spPr>
          <a:xfrm>
            <a:off x="1836821" y="1730101"/>
            <a:ext cx="7772400" cy="4937841"/>
          </a:xfrm>
          <a:prstGeom prst="rect">
            <a:avLst/>
          </a:prstGeom>
        </p:spPr>
      </p:pic>
      <p:pic>
        <p:nvPicPr>
          <p:cNvPr id="17" name="图片 16">
            <a:extLst>
              <a:ext uri="{FF2B5EF4-FFF2-40B4-BE49-F238E27FC236}">
                <a16:creationId xmlns:a16="http://schemas.microsoft.com/office/drawing/2014/main" id="{044567D5-9AA2-664D-D7A8-04BA5A66B282}"/>
              </a:ext>
            </a:extLst>
          </p:cNvPr>
          <p:cNvPicPr>
            <a:picLocks noChangeAspect="1"/>
          </p:cNvPicPr>
          <p:nvPr/>
        </p:nvPicPr>
        <p:blipFill>
          <a:blip r:embed="rId5"/>
          <a:stretch>
            <a:fillRect/>
          </a:stretch>
        </p:blipFill>
        <p:spPr>
          <a:xfrm>
            <a:off x="2582779" y="2965784"/>
            <a:ext cx="8872599" cy="3543301"/>
          </a:xfrm>
          <a:prstGeom prst="rect">
            <a:avLst/>
          </a:prstGeom>
        </p:spPr>
      </p:pic>
      <p:sp>
        <p:nvSpPr>
          <p:cNvPr id="19" name="矩形 18">
            <a:extLst>
              <a:ext uri="{FF2B5EF4-FFF2-40B4-BE49-F238E27FC236}">
                <a16:creationId xmlns:a16="http://schemas.microsoft.com/office/drawing/2014/main" id="{0D3D0DF8-05C3-C28C-8584-56E3E2F2108C}"/>
              </a:ext>
            </a:extLst>
          </p:cNvPr>
          <p:cNvSpPr/>
          <p:nvPr/>
        </p:nvSpPr>
        <p:spPr>
          <a:xfrm>
            <a:off x="1211179" y="3308685"/>
            <a:ext cx="9769642" cy="11309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4800" dirty="0">
                <a:latin typeface="Times New Roman" panose="02020603050405020304" pitchFamily="18" charset="0"/>
                <a:cs typeface="Times New Roman" panose="02020603050405020304" pitchFamily="18" charset="0"/>
              </a:rPr>
              <a:t>Write</a:t>
            </a:r>
            <a:r>
              <a:rPr kumimoji="1" lang="zh-CN" altLang="en-US" sz="4800" dirty="0">
                <a:latin typeface="Times New Roman" panose="02020603050405020304" pitchFamily="18" charset="0"/>
                <a:cs typeface="Times New Roman" panose="02020603050405020304" pitchFamily="18" charset="0"/>
              </a:rPr>
              <a:t> </a:t>
            </a:r>
            <a:r>
              <a:rPr kumimoji="1" lang="en-US" altLang="zh-CN" sz="4800" dirty="0">
                <a:latin typeface="Times New Roman" panose="02020603050405020304" pitchFamily="18" charset="0"/>
                <a:cs typeface="Times New Roman" panose="02020603050405020304" pitchFamily="18" charset="0"/>
              </a:rPr>
              <a:t>Idempotent</a:t>
            </a:r>
            <a:r>
              <a:rPr kumimoji="1" lang="zh-CN" altLang="en-US" sz="4800" dirty="0">
                <a:latin typeface="Times New Roman" panose="02020603050405020304" pitchFamily="18" charset="0"/>
                <a:cs typeface="Times New Roman" panose="02020603050405020304" pitchFamily="18" charset="0"/>
              </a:rPr>
              <a:t> </a:t>
            </a:r>
            <a:r>
              <a:rPr kumimoji="1" lang="en-US" altLang="zh-CN" sz="4800" dirty="0">
                <a:latin typeface="Times New Roman" panose="02020603050405020304" pitchFamily="18" charset="0"/>
                <a:cs typeface="Times New Roman" panose="02020603050405020304" pitchFamily="18" charset="0"/>
              </a:rPr>
              <a:t>Functions!</a:t>
            </a:r>
            <a:endParaRPr kumimoji="1" lang="zh-CN" alt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6118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SFaaS</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的要求</a:t>
            </a:r>
          </a:p>
        </p:txBody>
      </p:sp>
      <p:sp>
        <p:nvSpPr>
          <p:cNvPr id="6" name="内容占位符 5">
            <a:extLst>
              <a:ext uri="{FF2B5EF4-FFF2-40B4-BE49-F238E27FC236}">
                <a16:creationId xmlns:a16="http://schemas.microsoft.com/office/drawing/2014/main" id="{B174838C-34C6-9B5B-2849-320C4EA87F0F}"/>
              </a:ext>
            </a:extLst>
          </p:cNvPr>
          <p:cNvSpPr>
            <a:spLocks noGrp="1"/>
          </p:cNvSpPr>
          <p:nvPr>
            <p:ph idx="1"/>
          </p:nvPr>
        </p:nvSpPr>
        <p:spPr>
          <a:xfrm>
            <a:off x="838200" y="1143001"/>
            <a:ext cx="10515600" cy="5476740"/>
          </a:xfrm>
        </p:spPr>
        <p:txBody>
          <a:bodyPr>
            <a:norm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“一次执行”语义（</a:t>
            </a:r>
            <a:r>
              <a:rPr lang="en-US" altLang="zh-CN" dirty="0">
                <a:latin typeface="Times New Roman" panose="02020603050405020304" pitchFamily="18" charset="0"/>
                <a:ea typeface="SimSun" panose="02010600030101010101" pitchFamily="2" charset="-122"/>
                <a:cs typeface="Times New Roman" panose="02020603050405020304" pitchFamily="18" charset="0"/>
              </a:rPr>
              <a:t>exactly-once</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semantics</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457200" lvl="1" indent="0">
              <a:buNone/>
            </a:pPr>
            <a:r>
              <a:rPr lang="zh-CN" altLang="en-US" dirty="0">
                <a:latin typeface="Times New Roman" panose="02020603050405020304" pitchFamily="18" charset="0"/>
                <a:ea typeface="SimSun" panose="02010600030101010101" pitchFamily="2" charset="-122"/>
                <a:cs typeface="Times New Roman" panose="02020603050405020304" pitchFamily="18" charset="0"/>
              </a:rPr>
              <a:t>即使函数执行过程中实例中止了（</a:t>
            </a:r>
            <a:r>
              <a:rPr lang="en-US" altLang="zh-CN" dirty="0">
                <a:latin typeface="Times New Roman" panose="02020603050405020304" pitchFamily="18" charset="0"/>
                <a:ea typeface="SimSun" panose="02010600030101010101" pitchFamily="2" charset="-122"/>
                <a:cs typeface="Times New Roman" panose="02020603050405020304" pitchFamily="18" charset="0"/>
              </a:rPr>
              <a:t>crash</a:t>
            </a:r>
            <a:r>
              <a:rPr lang="zh-CN" altLang="en-US" dirty="0">
                <a:latin typeface="Times New Roman" panose="02020603050405020304" pitchFamily="18" charset="0"/>
                <a:ea typeface="SimSun" panose="02010600030101010101" pitchFamily="2" charset="-122"/>
                <a:cs typeface="Times New Roman" panose="02020603050405020304" pitchFamily="18" charset="0"/>
              </a:rPr>
              <a:t>），其一次或多次重启后的状态等价于一次完整执行的状态。</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dirty="0">
                <a:latin typeface="Times New Roman" panose="02020603050405020304" pitchFamily="18" charset="0"/>
                <a:ea typeface="SimSun" panose="02010600030101010101" pitchFamily="2" charset="-122"/>
                <a:cs typeface="Times New Roman" panose="02020603050405020304" pitchFamily="18" charset="0"/>
              </a:rPr>
              <a:t>数据隔离性（</a:t>
            </a:r>
            <a:r>
              <a:rPr lang="en-US" altLang="zh-CN" dirty="0">
                <a:latin typeface="Times New Roman" panose="02020603050405020304" pitchFamily="18" charset="0"/>
                <a:ea typeface="SimSun" panose="02010600030101010101" pitchFamily="2" charset="-122"/>
                <a:cs typeface="Times New Roman" panose="02020603050405020304" pitchFamily="18" charset="0"/>
              </a:rPr>
              <a:t>data</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sovereign</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457200" lvl="1" indent="0">
              <a:buNone/>
            </a:pPr>
            <a:r>
              <a:rPr lang="zh-CN" altLang="en-US" dirty="0">
                <a:latin typeface="Times New Roman" panose="02020603050405020304" pitchFamily="18" charset="0"/>
                <a:ea typeface="SimSun" panose="02010600030101010101" pitchFamily="2" charset="-122"/>
                <a:cs typeface="Times New Roman" panose="02020603050405020304" pitchFamily="18" charset="0"/>
              </a:rPr>
              <a:t>函数的开发和管理具有独立性。不同的部门管理各自的数据库，并且开发各自的函数，但一个应用工作流中调用由不同的部门开发的函数。</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dirty="0">
                <a:latin typeface="Times New Roman" panose="02020603050405020304" pitchFamily="18" charset="0"/>
                <a:ea typeface="SimSun" panose="02010600030101010101" pitchFamily="2" charset="-122"/>
                <a:cs typeface="Times New Roman" panose="02020603050405020304" pitchFamily="18" charset="0"/>
              </a:rPr>
              <a:t>重用性（</a:t>
            </a:r>
            <a:r>
              <a:rPr lang="en-US" altLang="zh-CN" dirty="0">
                <a:latin typeface="Times New Roman" panose="02020603050405020304" pitchFamily="18" charset="0"/>
                <a:ea typeface="SimSun" panose="02010600030101010101" pitchFamily="2" charset="-122"/>
                <a:cs typeface="Times New Roman" panose="02020603050405020304" pitchFamily="18" charset="0"/>
              </a:rPr>
              <a:t>reusability</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457200" lvl="1" indent="0">
              <a:buNone/>
            </a:pPr>
            <a:r>
              <a:rPr lang="zh-CN" altLang="en-US" dirty="0">
                <a:latin typeface="Times New Roman" panose="02020603050405020304" pitchFamily="18" charset="0"/>
                <a:ea typeface="SimSun" panose="02010600030101010101" pitchFamily="2" charset="-122"/>
                <a:cs typeface="Times New Roman" panose="02020603050405020304" pitchFamily="18" charset="0"/>
              </a:rPr>
              <a:t>允许在多个工作流中同时使用相同的函数。这需要每个函数拥有不同的表或数据库来分别维护每个应用程序的状态，还应该支持跨应用程序状态。</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dirty="0">
                <a:latin typeface="Times New Roman" panose="02020603050405020304" pitchFamily="18" charset="0"/>
                <a:ea typeface="SimSun" panose="02010600030101010101" pitchFamily="2" charset="-122"/>
                <a:cs typeface="Times New Roman" panose="02020603050405020304" pitchFamily="18" charset="0"/>
              </a:rPr>
              <a:t>支持跨函数事务（</a:t>
            </a:r>
            <a:r>
              <a:rPr lang="en-US" altLang="zh-CN" dirty="0">
                <a:latin typeface="Times New Roman" panose="02020603050405020304" pitchFamily="18" charset="0"/>
                <a:ea typeface="SimSun" panose="02010600030101010101" pitchFamily="2" charset="-122"/>
                <a:cs typeface="Times New Roman" panose="02020603050405020304" pitchFamily="18" charset="0"/>
              </a:rPr>
              <a:t>workflow</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transaction</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457200" lvl="1" indent="0">
              <a:buNone/>
            </a:pPr>
            <a:r>
              <a:rPr lang="zh-CN" altLang="en-US" dirty="0">
                <a:latin typeface="Times New Roman" panose="02020603050405020304" pitchFamily="18" charset="0"/>
                <a:ea typeface="SimSun" panose="02010600030101010101" pitchFamily="2" charset="-122"/>
                <a:cs typeface="Times New Roman" panose="02020603050405020304" pitchFamily="18" charset="0"/>
              </a:rPr>
              <a:t>提供事务的功能，允许应用程序将工作流的任何子图划分为事务，保证这些子图的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ACID</a:t>
            </a:r>
            <a:r>
              <a:rPr lang="zh-CN" altLang="en-US" dirty="0">
                <a:latin typeface="Times New Roman" panose="02020603050405020304" pitchFamily="18" charset="0"/>
                <a:ea typeface="SimSun" panose="02010600030101010101" pitchFamily="2" charset="-122"/>
                <a:cs typeface="Times New Roman" panose="02020603050405020304" pitchFamily="18" charset="0"/>
              </a:rPr>
              <a:t> 特性。</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87061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系统架构</a:t>
            </a:r>
          </a:p>
        </p:txBody>
      </p:sp>
      <p:sp>
        <p:nvSpPr>
          <p:cNvPr id="3" name="圆角矩形 2">
            <a:extLst>
              <a:ext uri="{FF2B5EF4-FFF2-40B4-BE49-F238E27FC236}">
                <a16:creationId xmlns:a16="http://schemas.microsoft.com/office/drawing/2014/main" id="{2C2E7991-965D-E305-A2C7-104FE5641D89}"/>
              </a:ext>
            </a:extLst>
          </p:cNvPr>
          <p:cNvSpPr/>
          <p:nvPr/>
        </p:nvSpPr>
        <p:spPr>
          <a:xfrm>
            <a:off x="1772650" y="1660356"/>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Start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9DEDDC96-D51D-DCD7-1B01-C53D566CDD2A}"/>
              </a:ext>
            </a:extLst>
          </p:cNvPr>
          <p:cNvSpPr/>
          <p:nvPr/>
        </p:nvSpPr>
        <p:spPr>
          <a:xfrm>
            <a:off x="838200" y="2739187"/>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Read(“attendees”)</a:t>
            </a:r>
            <a:endParaRPr kumimoji="1" lang="zh-CN" altLang="en-US"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B9B7C6F5-4F45-E6A8-C583-88FAECB0A4FE}"/>
              </a:ext>
            </a:extLst>
          </p:cNvPr>
          <p:cNvSpPr/>
          <p:nvPr/>
        </p:nvSpPr>
        <p:spPr>
          <a:xfrm>
            <a:off x="838200" y="3818018"/>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Write(“attendees”,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N+1)</a:t>
            </a:r>
            <a:endParaRPr kumimoji="1" lang="zh-CN" altLang="en-US"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A20F6BD6-108D-F236-8DB2-7F8B947AF97A}"/>
              </a:ext>
            </a:extLst>
          </p:cNvPr>
          <p:cNvSpPr/>
          <p:nvPr/>
        </p:nvSpPr>
        <p:spPr>
          <a:xfrm>
            <a:off x="1772651" y="4896849"/>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End</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8" name="直线连接符 7">
            <a:extLst>
              <a:ext uri="{FF2B5EF4-FFF2-40B4-BE49-F238E27FC236}">
                <a16:creationId xmlns:a16="http://schemas.microsoft.com/office/drawing/2014/main" id="{8B22E878-7443-0D1C-3218-73E4EDD36324}"/>
              </a:ext>
            </a:extLst>
          </p:cNvPr>
          <p:cNvCxnSpPr/>
          <p:nvPr/>
        </p:nvCxnSpPr>
        <p:spPr>
          <a:xfrm>
            <a:off x="4339387" y="1251281"/>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51C4D9B3-E1AD-2159-763D-57870E85750B}"/>
              </a:ext>
            </a:extLst>
          </p:cNvPr>
          <p:cNvSpPr txBox="1"/>
          <p:nvPr/>
        </p:nvSpPr>
        <p:spPr>
          <a:xfrm>
            <a:off x="1991746" y="6035657"/>
            <a:ext cx="871521"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Worker</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0" name="直线箭头连接符 9">
            <a:extLst>
              <a:ext uri="{FF2B5EF4-FFF2-40B4-BE49-F238E27FC236}">
                <a16:creationId xmlns:a16="http://schemas.microsoft.com/office/drawing/2014/main" id="{8181DF14-03E3-EDCC-F130-67DBDDDD2510}"/>
              </a:ext>
            </a:extLst>
          </p:cNvPr>
          <p:cNvCxnSpPr>
            <a:cxnSpLocks/>
            <a:stCxn id="3" idx="2"/>
            <a:endCxn id="4" idx="0"/>
          </p:cNvCxnSpPr>
          <p:nvPr/>
        </p:nvCxnSpPr>
        <p:spPr>
          <a:xfrm>
            <a:off x="2366209" y="2141619"/>
            <a:ext cx="1"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69D7BD74-7654-497C-DA60-1D082A117E10}"/>
              </a:ext>
            </a:extLst>
          </p:cNvPr>
          <p:cNvCxnSpPr>
            <a:cxnSpLocks/>
            <a:stCxn id="4" idx="2"/>
            <a:endCxn id="5" idx="0"/>
          </p:cNvCxnSpPr>
          <p:nvPr/>
        </p:nvCxnSpPr>
        <p:spPr>
          <a:xfrm>
            <a:off x="2366210" y="3220450"/>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610FDED-335A-1A5D-5806-79A64D156EB0}"/>
              </a:ext>
            </a:extLst>
          </p:cNvPr>
          <p:cNvCxnSpPr>
            <a:cxnSpLocks/>
            <a:stCxn id="5" idx="2"/>
            <a:endCxn id="7" idx="0"/>
          </p:cNvCxnSpPr>
          <p:nvPr/>
        </p:nvCxnSpPr>
        <p:spPr>
          <a:xfrm>
            <a:off x="2366210" y="4299281"/>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F5BBDCE1-DBBC-7AF8-9909-54273DF22B59}"/>
              </a:ext>
            </a:extLst>
          </p:cNvPr>
          <p:cNvCxnSpPr/>
          <p:nvPr/>
        </p:nvCxnSpPr>
        <p:spPr>
          <a:xfrm>
            <a:off x="8113292" y="1239249"/>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A0590B7F-D5A7-2BD6-EF49-A3CCA14AB9B2}"/>
              </a:ext>
            </a:extLst>
          </p:cNvPr>
          <p:cNvSpPr txBox="1"/>
          <p:nvPr/>
        </p:nvSpPr>
        <p:spPr>
          <a:xfrm>
            <a:off x="5457540" y="6035657"/>
            <a:ext cx="1537600" cy="369332"/>
          </a:xfrm>
          <a:prstGeom prst="rect">
            <a:avLst/>
          </a:prstGeom>
          <a:noFill/>
        </p:spPr>
        <p:txBody>
          <a:bodyPr wrap="none" rtlCol="0">
            <a:spAutoFit/>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Runtime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EE0E1F0-FE3A-3BE2-E33A-265322519D48}"/>
              </a:ext>
            </a:extLst>
          </p:cNvPr>
          <p:cNvSpPr txBox="1"/>
          <p:nvPr/>
        </p:nvSpPr>
        <p:spPr>
          <a:xfrm>
            <a:off x="9287341" y="6035657"/>
            <a:ext cx="889987"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Storage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34825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系统架构</a:t>
            </a:r>
          </a:p>
        </p:txBody>
      </p:sp>
      <p:sp>
        <p:nvSpPr>
          <p:cNvPr id="3" name="圆角矩形 2">
            <a:extLst>
              <a:ext uri="{FF2B5EF4-FFF2-40B4-BE49-F238E27FC236}">
                <a16:creationId xmlns:a16="http://schemas.microsoft.com/office/drawing/2014/main" id="{2C2E7991-965D-E305-A2C7-104FE5641D89}"/>
              </a:ext>
            </a:extLst>
          </p:cNvPr>
          <p:cNvSpPr/>
          <p:nvPr/>
        </p:nvSpPr>
        <p:spPr>
          <a:xfrm>
            <a:off x="1772650" y="1660356"/>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Start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9DEDDC96-D51D-DCD7-1B01-C53D566CDD2A}"/>
              </a:ext>
            </a:extLst>
          </p:cNvPr>
          <p:cNvSpPr/>
          <p:nvPr/>
        </p:nvSpPr>
        <p:spPr>
          <a:xfrm>
            <a:off x="838200" y="2739187"/>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Read(“attendees”)</a:t>
            </a:r>
            <a:endParaRPr kumimoji="1" lang="zh-CN" altLang="en-US"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B9B7C6F5-4F45-E6A8-C583-88FAECB0A4FE}"/>
              </a:ext>
            </a:extLst>
          </p:cNvPr>
          <p:cNvSpPr/>
          <p:nvPr/>
        </p:nvSpPr>
        <p:spPr>
          <a:xfrm>
            <a:off x="838200" y="3818018"/>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Write(“attendees”,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N+1)</a:t>
            </a:r>
            <a:endParaRPr kumimoji="1" lang="zh-CN" altLang="en-US"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A20F6BD6-108D-F236-8DB2-7F8B947AF97A}"/>
              </a:ext>
            </a:extLst>
          </p:cNvPr>
          <p:cNvSpPr/>
          <p:nvPr/>
        </p:nvSpPr>
        <p:spPr>
          <a:xfrm>
            <a:off x="1772651" y="4896849"/>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End</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8" name="直线连接符 7">
            <a:extLst>
              <a:ext uri="{FF2B5EF4-FFF2-40B4-BE49-F238E27FC236}">
                <a16:creationId xmlns:a16="http://schemas.microsoft.com/office/drawing/2014/main" id="{8B22E878-7443-0D1C-3218-73E4EDD36324}"/>
              </a:ext>
            </a:extLst>
          </p:cNvPr>
          <p:cNvCxnSpPr/>
          <p:nvPr/>
        </p:nvCxnSpPr>
        <p:spPr>
          <a:xfrm>
            <a:off x="4339387" y="1251281"/>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51C4D9B3-E1AD-2159-763D-57870E85750B}"/>
              </a:ext>
            </a:extLst>
          </p:cNvPr>
          <p:cNvSpPr txBox="1"/>
          <p:nvPr/>
        </p:nvSpPr>
        <p:spPr>
          <a:xfrm>
            <a:off x="1991746" y="6035657"/>
            <a:ext cx="871521"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Worker</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0" name="直线箭头连接符 9">
            <a:extLst>
              <a:ext uri="{FF2B5EF4-FFF2-40B4-BE49-F238E27FC236}">
                <a16:creationId xmlns:a16="http://schemas.microsoft.com/office/drawing/2014/main" id="{8181DF14-03E3-EDCC-F130-67DBDDDD2510}"/>
              </a:ext>
            </a:extLst>
          </p:cNvPr>
          <p:cNvCxnSpPr>
            <a:cxnSpLocks/>
            <a:stCxn id="3" idx="2"/>
            <a:endCxn id="4" idx="0"/>
          </p:cNvCxnSpPr>
          <p:nvPr/>
        </p:nvCxnSpPr>
        <p:spPr>
          <a:xfrm>
            <a:off x="2366209" y="2141619"/>
            <a:ext cx="1"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69D7BD74-7654-497C-DA60-1D082A117E10}"/>
              </a:ext>
            </a:extLst>
          </p:cNvPr>
          <p:cNvCxnSpPr>
            <a:cxnSpLocks/>
            <a:stCxn id="4" idx="2"/>
            <a:endCxn id="5" idx="0"/>
          </p:cNvCxnSpPr>
          <p:nvPr/>
        </p:nvCxnSpPr>
        <p:spPr>
          <a:xfrm>
            <a:off x="2366210" y="3220450"/>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610FDED-335A-1A5D-5806-79A64D156EB0}"/>
              </a:ext>
            </a:extLst>
          </p:cNvPr>
          <p:cNvCxnSpPr>
            <a:cxnSpLocks/>
            <a:stCxn id="5" idx="2"/>
            <a:endCxn id="7" idx="0"/>
          </p:cNvCxnSpPr>
          <p:nvPr/>
        </p:nvCxnSpPr>
        <p:spPr>
          <a:xfrm>
            <a:off x="2366210" y="4299281"/>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F5BBDCE1-DBBC-7AF8-9909-54273DF22B59}"/>
              </a:ext>
            </a:extLst>
          </p:cNvPr>
          <p:cNvCxnSpPr/>
          <p:nvPr/>
        </p:nvCxnSpPr>
        <p:spPr>
          <a:xfrm>
            <a:off x="8113292" y="1239249"/>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A0590B7F-D5A7-2BD6-EF49-A3CCA14AB9B2}"/>
              </a:ext>
            </a:extLst>
          </p:cNvPr>
          <p:cNvSpPr txBox="1"/>
          <p:nvPr/>
        </p:nvSpPr>
        <p:spPr>
          <a:xfrm>
            <a:off x="5457540" y="6035657"/>
            <a:ext cx="1537600" cy="369332"/>
          </a:xfrm>
          <a:prstGeom prst="rect">
            <a:avLst/>
          </a:prstGeom>
          <a:noFill/>
        </p:spPr>
        <p:txBody>
          <a:bodyPr wrap="none" rtlCol="0">
            <a:spAutoFit/>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Runtime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EE0E1F0-FE3A-3BE2-E33A-265322519D48}"/>
              </a:ext>
            </a:extLst>
          </p:cNvPr>
          <p:cNvSpPr txBox="1"/>
          <p:nvPr/>
        </p:nvSpPr>
        <p:spPr>
          <a:xfrm>
            <a:off x="9287341" y="6035657"/>
            <a:ext cx="889987"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Storage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6" name="圆角矩形 5">
            <a:extLst>
              <a:ext uri="{FF2B5EF4-FFF2-40B4-BE49-F238E27FC236}">
                <a16:creationId xmlns:a16="http://schemas.microsoft.com/office/drawing/2014/main" id="{40A3C67C-0C80-683E-C668-7892B2042247}"/>
              </a:ext>
            </a:extLst>
          </p:cNvPr>
          <p:cNvSpPr/>
          <p:nvPr/>
        </p:nvSpPr>
        <p:spPr>
          <a:xfrm>
            <a:off x="5077935" y="3242507"/>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Database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6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系统架构</a:t>
            </a:r>
          </a:p>
        </p:txBody>
      </p:sp>
      <p:sp>
        <p:nvSpPr>
          <p:cNvPr id="3" name="圆角矩形 2">
            <a:extLst>
              <a:ext uri="{FF2B5EF4-FFF2-40B4-BE49-F238E27FC236}">
                <a16:creationId xmlns:a16="http://schemas.microsoft.com/office/drawing/2014/main" id="{2C2E7991-965D-E305-A2C7-104FE5641D89}"/>
              </a:ext>
            </a:extLst>
          </p:cNvPr>
          <p:cNvSpPr/>
          <p:nvPr/>
        </p:nvSpPr>
        <p:spPr>
          <a:xfrm>
            <a:off x="1772650" y="1660356"/>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Start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9DEDDC96-D51D-DCD7-1B01-C53D566CDD2A}"/>
              </a:ext>
            </a:extLst>
          </p:cNvPr>
          <p:cNvSpPr/>
          <p:nvPr/>
        </p:nvSpPr>
        <p:spPr>
          <a:xfrm>
            <a:off x="838200" y="2739187"/>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Read(“attendees”)</a:t>
            </a:r>
            <a:endParaRPr kumimoji="1" lang="zh-CN" altLang="en-US"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B9B7C6F5-4F45-E6A8-C583-88FAECB0A4FE}"/>
              </a:ext>
            </a:extLst>
          </p:cNvPr>
          <p:cNvSpPr/>
          <p:nvPr/>
        </p:nvSpPr>
        <p:spPr>
          <a:xfrm>
            <a:off x="838200" y="3818018"/>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Write(“attendees”,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N+1)</a:t>
            </a:r>
            <a:endParaRPr kumimoji="1" lang="zh-CN" altLang="en-US"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A20F6BD6-108D-F236-8DB2-7F8B947AF97A}"/>
              </a:ext>
            </a:extLst>
          </p:cNvPr>
          <p:cNvSpPr/>
          <p:nvPr/>
        </p:nvSpPr>
        <p:spPr>
          <a:xfrm>
            <a:off x="1772651" y="4896849"/>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End</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8" name="直线连接符 7">
            <a:extLst>
              <a:ext uri="{FF2B5EF4-FFF2-40B4-BE49-F238E27FC236}">
                <a16:creationId xmlns:a16="http://schemas.microsoft.com/office/drawing/2014/main" id="{8B22E878-7443-0D1C-3218-73E4EDD36324}"/>
              </a:ext>
            </a:extLst>
          </p:cNvPr>
          <p:cNvCxnSpPr/>
          <p:nvPr/>
        </p:nvCxnSpPr>
        <p:spPr>
          <a:xfrm>
            <a:off x="4339387" y="1251281"/>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51C4D9B3-E1AD-2159-763D-57870E85750B}"/>
              </a:ext>
            </a:extLst>
          </p:cNvPr>
          <p:cNvSpPr txBox="1"/>
          <p:nvPr/>
        </p:nvSpPr>
        <p:spPr>
          <a:xfrm>
            <a:off x="1991746" y="6035657"/>
            <a:ext cx="871521"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Worker</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0" name="直线箭头连接符 9">
            <a:extLst>
              <a:ext uri="{FF2B5EF4-FFF2-40B4-BE49-F238E27FC236}">
                <a16:creationId xmlns:a16="http://schemas.microsoft.com/office/drawing/2014/main" id="{8181DF14-03E3-EDCC-F130-67DBDDDD2510}"/>
              </a:ext>
            </a:extLst>
          </p:cNvPr>
          <p:cNvCxnSpPr>
            <a:cxnSpLocks/>
            <a:stCxn id="3" idx="2"/>
            <a:endCxn id="4" idx="0"/>
          </p:cNvCxnSpPr>
          <p:nvPr/>
        </p:nvCxnSpPr>
        <p:spPr>
          <a:xfrm>
            <a:off x="2366209" y="2141619"/>
            <a:ext cx="1"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69D7BD74-7654-497C-DA60-1D082A117E10}"/>
              </a:ext>
            </a:extLst>
          </p:cNvPr>
          <p:cNvCxnSpPr>
            <a:cxnSpLocks/>
            <a:stCxn id="4" idx="2"/>
            <a:endCxn id="5" idx="0"/>
          </p:cNvCxnSpPr>
          <p:nvPr/>
        </p:nvCxnSpPr>
        <p:spPr>
          <a:xfrm>
            <a:off x="2366210" y="3220450"/>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610FDED-335A-1A5D-5806-79A64D156EB0}"/>
              </a:ext>
            </a:extLst>
          </p:cNvPr>
          <p:cNvCxnSpPr>
            <a:cxnSpLocks/>
            <a:stCxn id="5" idx="2"/>
            <a:endCxn id="7" idx="0"/>
          </p:cNvCxnSpPr>
          <p:nvPr/>
        </p:nvCxnSpPr>
        <p:spPr>
          <a:xfrm>
            <a:off x="2366210" y="4299281"/>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F5BBDCE1-DBBC-7AF8-9909-54273DF22B59}"/>
              </a:ext>
            </a:extLst>
          </p:cNvPr>
          <p:cNvCxnSpPr/>
          <p:nvPr/>
        </p:nvCxnSpPr>
        <p:spPr>
          <a:xfrm>
            <a:off x="8113292" y="1239249"/>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A0590B7F-D5A7-2BD6-EF49-A3CCA14AB9B2}"/>
              </a:ext>
            </a:extLst>
          </p:cNvPr>
          <p:cNvSpPr txBox="1"/>
          <p:nvPr/>
        </p:nvSpPr>
        <p:spPr>
          <a:xfrm>
            <a:off x="5457540" y="6035657"/>
            <a:ext cx="1537600" cy="369332"/>
          </a:xfrm>
          <a:prstGeom prst="rect">
            <a:avLst/>
          </a:prstGeom>
          <a:noFill/>
        </p:spPr>
        <p:txBody>
          <a:bodyPr wrap="none" rtlCol="0">
            <a:spAutoFit/>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Runtime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EE0E1F0-FE3A-3BE2-E33A-265322519D48}"/>
              </a:ext>
            </a:extLst>
          </p:cNvPr>
          <p:cNvSpPr txBox="1"/>
          <p:nvPr/>
        </p:nvSpPr>
        <p:spPr>
          <a:xfrm>
            <a:off x="9287341" y="6035657"/>
            <a:ext cx="889987"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Storage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6" name="圆角矩形 5">
            <a:extLst>
              <a:ext uri="{FF2B5EF4-FFF2-40B4-BE49-F238E27FC236}">
                <a16:creationId xmlns:a16="http://schemas.microsoft.com/office/drawing/2014/main" id="{40A3C67C-0C80-683E-C668-7892B2042247}"/>
              </a:ext>
            </a:extLst>
          </p:cNvPr>
          <p:cNvSpPr/>
          <p:nvPr/>
        </p:nvSpPr>
        <p:spPr>
          <a:xfrm>
            <a:off x="5077935" y="3242507"/>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Database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sp>
        <p:nvSpPr>
          <p:cNvPr id="13" name="圆角矩形 12">
            <a:extLst>
              <a:ext uri="{FF2B5EF4-FFF2-40B4-BE49-F238E27FC236}">
                <a16:creationId xmlns:a16="http://schemas.microsoft.com/office/drawing/2014/main" id="{73974A25-C430-4780-79E8-53F4810755B7}"/>
              </a:ext>
            </a:extLst>
          </p:cNvPr>
          <p:cNvSpPr/>
          <p:nvPr/>
        </p:nvSpPr>
        <p:spPr>
          <a:xfrm>
            <a:off x="5077935" y="4299281"/>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Invocation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5394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系统架构</a:t>
            </a:r>
          </a:p>
        </p:txBody>
      </p:sp>
      <p:sp>
        <p:nvSpPr>
          <p:cNvPr id="3" name="圆角矩形 2">
            <a:extLst>
              <a:ext uri="{FF2B5EF4-FFF2-40B4-BE49-F238E27FC236}">
                <a16:creationId xmlns:a16="http://schemas.microsoft.com/office/drawing/2014/main" id="{2C2E7991-965D-E305-A2C7-104FE5641D89}"/>
              </a:ext>
            </a:extLst>
          </p:cNvPr>
          <p:cNvSpPr/>
          <p:nvPr/>
        </p:nvSpPr>
        <p:spPr>
          <a:xfrm>
            <a:off x="1772650" y="1660356"/>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Start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9DEDDC96-D51D-DCD7-1B01-C53D566CDD2A}"/>
              </a:ext>
            </a:extLst>
          </p:cNvPr>
          <p:cNvSpPr/>
          <p:nvPr/>
        </p:nvSpPr>
        <p:spPr>
          <a:xfrm>
            <a:off x="838200" y="2739187"/>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Read(“attendees”)</a:t>
            </a:r>
            <a:endParaRPr kumimoji="1" lang="zh-CN" altLang="en-US"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B9B7C6F5-4F45-E6A8-C583-88FAECB0A4FE}"/>
              </a:ext>
            </a:extLst>
          </p:cNvPr>
          <p:cNvSpPr/>
          <p:nvPr/>
        </p:nvSpPr>
        <p:spPr>
          <a:xfrm>
            <a:off x="838200" y="3818018"/>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Write(“attendees”,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N+1)</a:t>
            </a:r>
            <a:endParaRPr kumimoji="1" lang="zh-CN" altLang="en-US"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A20F6BD6-108D-F236-8DB2-7F8B947AF97A}"/>
              </a:ext>
            </a:extLst>
          </p:cNvPr>
          <p:cNvSpPr/>
          <p:nvPr/>
        </p:nvSpPr>
        <p:spPr>
          <a:xfrm>
            <a:off x="1772651" y="4896849"/>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End</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8" name="直线连接符 7">
            <a:extLst>
              <a:ext uri="{FF2B5EF4-FFF2-40B4-BE49-F238E27FC236}">
                <a16:creationId xmlns:a16="http://schemas.microsoft.com/office/drawing/2014/main" id="{8B22E878-7443-0D1C-3218-73E4EDD36324}"/>
              </a:ext>
            </a:extLst>
          </p:cNvPr>
          <p:cNvCxnSpPr/>
          <p:nvPr/>
        </p:nvCxnSpPr>
        <p:spPr>
          <a:xfrm>
            <a:off x="4339387" y="1251281"/>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51C4D9B3-E1AD-2159-763D-57870E85750B}"/>
              </a:ext>
            </a:extLst>
          </p:cNvPr>
          <p:cNvSpPr txBox="1"/>
          <p:nvPr/>
        </p:nvSpPr>
        <p:spPr>
          <a:xfrm>
            <a:off x="1991746" y="6035657"/>
            <a:ext cx="871521"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Worker</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0" name="直线箭头连接符 9">
            <a:extLst>
              <a:ext uri="{FF2B5EF4-FFF2-40B4-BE49-F238E27FC236}">
                <a16:creationId xmlns:a16="http://schemas.microsoft.com/office/drawing/2014/main" id="{8181DF14-03E3-EDCC-F130-67DBDDDD2510}"/>
              </a:ext>
            </a:extLst>
          </p:cNvPr>
          <p:cNvCxnSpPr>
            <a:cxnSpLocks/>
            <a:stCxn id="3" idx="2"/>
            <a:endCxn id="4" idx="0"/>
          </p:cNvCxnSpPr>
          <p:nvPr/>
        </p:nvCxnSpPr>
        <p:spPr>
          <a:xfrm>
            <a:off x="2366209" y="2141619"/>
            <a:ext cx="1"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69D7BD74-7654-497C-DA60-1D082A117E10}"/>
              </a:ext>
            </a:extLst>
          </p:cNvPr>
          <p:cNvCxnSpPr>
            <a:cxnSpLocks/>
            <a:stCxn id="4" idx="2"/>
            <a:endCxn id="5" idx="0"/>
          </p:cNvCxnSpPr>
          <p:nvPr/>
        </p:nvCxnSpPr>
        <p:spPr>
          <a:xfrm>
            <a:off x="2366210" y="3220450"/>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610FDED-335A-1A5D-5806-79A64D156EB0}"/>
              </a:ext>
            </a:extLst>
          </p:cNvPr>
          <p:cNvCxnSpPr>
            <a:cxnSpLocks/>
            <a:stCxn id="5" idx="2"/>
            <a:endCxn id="7" idx="0"/>
          </p:cNvCxnSpPr>
          <p:nvPr/>
        </p:nvCxnSpPr>
        <p:spPr>
          <a:xfrm>
            <a:off x="2366210" y="4299281"/>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F5BBDCE1-DBBC-7AF8-9909-54273DF22B59}"/>
              </a:ext>
            </a:extLst>
          </p:cNvPr>
          <p:cNvCxnSpPr/>
          <p:nvPr/>
        </p:nvCxnSpPr>
        <p:spPr>
          <a:xfrm>
            <a:off x="8113292" y="1239249"/>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A0590B7F-D5A7-2BD6-EF49-A3CCA14AB9B2}"/>
              </a:ext>
            </a:extLst>
          </p:cNvPr>
          <p:cNvSpPr txBox="1"/>
          <p:nvPr/>
        </p:nvSpPr>
        <p:spPr>
          <a:xfrm>
            <a:off x="5457540" y="6035657"/>
            <a:ext cx="1537600" cy="369332"/>
          </a:xfrm>
          <a:prstGeom prst="rect">
            <a:avLst/>
          </a:prstGeom>
          <a:noFill/>
        </p:spPr>
        <p:txBody>
          <a:bodyPr wrap="none" rtlCol="0">
            <a:spAutoFit/>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Runtime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EE0E1F0-FE3A-3BE2-E33A-265322519D48}"/>
              </a:ext>
            </a:extLst>
          </p:cNvPr>
          <p:cNvSpPr txBox="1"/>
          <p:nvPr/>
        </p:nvSpPr>
        <p:spPr>
          <a:xfrm>
            <a:off x="9287341" y="6035657"/>
            <a:ext cx="889987"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Storage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6" name="圆角矩形 5">
            <a:extLst>
              <a:ext uri="{FF2B5EF4-FFF2-40B4-BE49-F238E27FC236}">
                <a16:creationId xmlns:a16="http://schemas.microsoft.com/office/drawing/2014/main" id="{40A3C67C-0C80-683E-C668-7892B2042247}"/>
              </a:ext>
            </a:extLst>
          </p:cNvPr>
          <p:cNvSpPr/>
          <p:nvPr/>
        </p:nvSpPr>
        <p:spPr>
          <a:xfrm>
            <a:off x="5077935" y="3242507"/>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Database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sp>
        <p:nvSpPr>
          <p:cNvPr id="13" name="圆角矩形 12">
            <a:extLst>
              <a:ext uri="{FF2B5EF4-FFF2-40B4-BE49-F238E27FC236}">
                <a16:creationId xmlns:a16="http://schemas.microsoft.com/office/drawing/2014/main" id="{73974A25-C430-4780-79E8-53F4810755B7}"/>
              </a:ext>
            </a:extLst>
          </p:cNvPr>
          <p:cNvSpPr/>
          <p:nvPr/>
        </p:nvSpPr>
        <p:spPr>
          <a:xfrm>
            <a:off x="5077935" y="4299281"/>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Invocation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sp>
        <p:nvSpPr>
          <p:cNvPr id="17" name="圆角矩形 16">
            <a:extLst>
              <a:ext uri="{FF2B5EF4-FFF2-40B4-BE49-F238E27FC236}">
                <a16:creationId xmlns:a16="http://schemas.microsoft.com/office/drawing/2014/main" id="{7395A7DC-60C7-E59C-0A1D-55EE38625BFB}"/>
              </a:ext>
            </a:extLst>
          </p:cNvPr>
          <p:cNvSpPr/>
          <p:nvPr/>
        </p:nvSpPr>
        <p:spPr>
          <a:xfrm>
            <a:off x="5077935" y="5356055"/>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Transaction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0901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系统架构</a:t>
            </a:r>
          </a:p>
        </p:txBody>
      </p:sp>
      <p:sp>
        <p:nvSpPr>
          <p:cNvPr id="3" name="圆角矩形 2">
            <a:extLst>
              <a:ext uri="{FF2B5EF4-FFF2-40B4-BE49-F238E27FC236}">
                <a16:creationId xmlns:a16="http://schemas.microsoft.com/office/drawing/2014/main" id="{2C2E7991-965D-E305-A2C7-104FE5641D89}"/>
              </a:ext>
            </a:extLst>
          </p:cNvPr>
          <p:cNvSpPr/>
          <p:nvPr/>
        </p:nvSpPr>
        <p:spPr>
          <a:xfrm>
            <a:off x="1772650" y="1660356"/>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Start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9DEDDC96-D51D-DCD7-1B01-C53D566CDD2A}"/>
              </a:ext>
            </a:extLst>
          </p:cNvPr>
          <p:cNvSpPr/>
          <p:nvPr/>
        </p:nvSpPr>
        <p:spPr>
          <a:xfrm>
            <a:off x="838200" y="2739187"/>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Read(“attendees”)</a:t>
            </a:r>
            <a:endParaRPr kumimoji="1" lang="zh-CN" altLang="en-US"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B9B7C6F5-4F45-E6A8-C583-88FAECB0A4FE}"/>
              </a:ext>
            </a:extLst>
          </p:cNvPr>
          <p:cNvSpPr/>
          <p:nvPr/>
        </p:nvSpPr>
        <p:spPr>
          <a:xfrm>
            <a:off x="838200" y="3818018"/>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Write(“attendees”,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N+1)</a:t>
            </a:r>
            <a:endParaRPr kumimoji="1" lang="zh-CN" altLang="en-US"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A20F6BD6-108D-F236-8DB2-7F8B947AF97A}"/>
              </a:ext>
            </a:extLst>
          </p:cNvPr>
          <p:cNvSpPr/>
          <p:nvPr/>
        </p:nvSpPr>
        <p:spPr>
          <a:xfrm>
            <a:off x="1772651" y="4896849"/>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End</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8" name="直线连接符 7">
            <a:extLst>
              <a:ext uri="{FF2B5EF4-FFF2-40B4-BE49-F238E27FC236}">
                <a16:creationId xmlns:a16="http://schemas.microsoft.com/office/drawing/2014/main" id="{8B22E878-7443-0D1C-3218-73E4EDD36324}"/>
              </a:ext>
            </a:extLst>
          </p:cNvPr>
          <p:cNvCxnSpPr/>
          <p:nvPr/>
        </p:nvCxnSpPr>
        <p:spPr>
          <a:xfrm>
            <a:off x="4339387" y="1251281"/>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51C4D9B3-E1AD-2159-763D-57870E85750B}"/>
              </a:ext>
            </a:extLst>
          </p:cNvPr>
          <p:cNvSpPr txBox="1"/>
          <p:nvPr/>
        </p:nvSpPr>
        <p:spPr>
          <a:xfrm>
            <a:off x="1991746" y="6035657"/>
            <a:ext cx="871521"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Worker</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0" name="直线箭头连接符 9">
            <a:extLst>
              <a:ext uri="{FF2B5EF4-FFF2-40B4-BE49-F238E27FC236}">
                <a16:creationId xmlns:a16="http://schemas.microsoft.com/office/drawing/2014/main" id="{8181DF14-03E3-EDCC-F130-67DBDDDD2510}"/>
              </a:ext>
            </a:extLst>
          </p:cNvPr>
          <p:cNvCxnSpPr>
            <a:cxnSpLocks/>
            <a:stCxn id="3" idx="2"/>
            <a:endCxn id="4" idx="0"/>
          </p:cNvCxnSpPr>
          <p:nvPr/>
        </p:nvCxnSpPr>
        <p:spPr>
          <a:xfrm>
            <a:off x="2366209" y="2141619"/>
            <a:ext cx="1"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69D7BD74-7654-497C-DA60-1D082A117E10}"/>
              </a:ext>
            </a:extLst>
          </p:cNvPr>
          <p:cNvCxnSpPr>
            <a:cxnSpLocks/>
            <a:stCxn id="4" idx="2"/>
            <a:endCxn id="5" idx="0"/>
          </p:cNvCxnSpPr>
          <p:nvPr/>
        </p:nvCxnSpPr>
        <p:spPr>
          <a:xfrm>
            <a:off x="2366210" y="3220450"/>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610FDED-335A-1A5D-5806-79A64D156EB0}"/>
              </a:ext>
            </a:extLst>
          </p:cNvPr>
          <p:cNvCxnSpPr>
            <a:cxnSpLocks/>
            <a:stCxn id="5" idx="2"/>
            <a:endCxn id="7" idx="0"/>
          </p:cNvCxnSpPr>
          <p:nvPr/>
        </p:nvCxnSpPr>
        <p:spPr>
          <a:xfrm>
            <a:off x="2366210" y="4299281"/>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F5BBDCE1-DBBC-7AF8-9909-54273DF22B59}"/>
              </a:ext>
            </a:extLst>
          </p:cNvPr>
          <p:cNvCxnSpPr/>
          <p:nvPr/>
        </p:nvCxnSpPr>
        <p:spPr>
          <a:xfrm>
            <a:off x="8113292" y="1239249"/>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A0590B7F-D5A7-2BD6-EF49-A3CCA14AB9B2}"/>
              </a:ext>
            </a:extLst>
          </p:cNvPr>
          <p:cNvSpPr txBox="1"/>
          <p:nvPr/>
        </p:nvSpPr>
        <p:spPr>
          <a:xfrm>
            <a:off x="5457540" y="6035657"/>
            <a:ext cx="1537600" cy="369332"/>
          </a:xfrm>
          <a:prstGeom prst="rect">
            <a:avLst/>
          </a:prstGeom>
          <a:noFill/>
        </p:spPr>
        <p:txBody>
          <a:bodyPr wrap="none" rtlCol="0">
            <a:spAutoFit/>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Runtime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EE0E1F0-FE3A-3BE2-E33A-265322519D48}"/>
              </a:ext>
            </a:extLst>
          </p:cNvPr>
          <p:cNvSpPr txBox="1"/>
          <p:nvPr/>
        </p:nvSpPr>
        <p:spPr>
          <a:xfrm>
            <a:off x="9287341" y="6035657"/>
            <a:ext cx="889987"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Storage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6" name="圆角矩形 5">
            <a:extLst>
              <a:ext uri="{FF2B5EF4-FFF2-40B4-BE49-F238E27FC236}">
                <a16:creationId xmlns:a16="http://schemas.microsoft.com/office/drawing/2014/main" id="{40A3C67C-0C80-683E-C668-7892B2042247}"/>
              </a:ext>
            </a:extLst>
          </p:cNvPr>
          <p:cNvSpPr/>
          <p:nvPr/>
        </p:nvSpPr>
        <p:spPr>
          <a:xfrm>
            <a:off x="5077935" y="3242507"/>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Database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sp>
        <p:nvSpPr>
          <p:cNvPr id="13" name="圆角矩形 12">
            <a:extLst>
              <a:ext uri="{FF2B5EF4-FFF2-40B4-BE49-F238E27FC236}">
                <a16:creationId xmlns:a16="http://schemas.microsoft.com/office/drawing/2014/main" id="{73974A25-C430-4780-79E8-53F4810755B7}"/>
              </a:ext>
            </a:extLst>
          </p:cNvPr>
          <p:cNvSpPr/>
          <p:nvPr/>
        </p:nvSpPr>
        <p:spPr>
          <a:xfrm>
            <a:off x="5077935" y="4299281"/>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Invocation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sp>
        <p:nvSpPr>
          <p:cNvPr id="17" name="圆角矩形 16">
            <a:extLst>
              <a:ext uri="{FF2B5EF4-FFF2-40B4-BE49-F238E27FC236}">
                <a16:creationId xmlns:a16="http://schemas.microsoft.com/office/drawing/2014/main" id="{7395A7DC-60C7-E59C-0A1D-55EE38625BFB}"/>
              </a:ext>
            </a:extLst>
          </p:cNvPr>
          <p:cNvSpPr/>
          <p:nvPr/>
        </p:nvSpPr>
        <p:spPr>
          <a:xfrm>
            <a:off x="5077935" y="5356055"/>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Transaction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graphicFrame>
        <p:nvGraphicFramePr>
          <p:cNvPr id="18" name="表格 18">
            <a:extLst>
              <a:ext uri="{FF2B5EF4-FFF2-40B4-BE49-F238E27FC236}">
                <a16:creationId xmlns:a16="http://schemas.microsoft.com/office/drawing/2014/main" id="{4AB0B578-AC74-043A-7BD1-F1E152319A60}"/>
              </a:ext>
            </a:extLst>
          </p:cNvPr>
          <p:cNvGraphicFramePr>
            <a:graphicFrameLocks noGrp="1"/>
          </p:cNvGraphicFramePr>
          <p:nvPr>
            <p:extLst>
              <p:ext uri="{D42A27DB-BD31-4B8C-83A1-F6EECF244321}">
                <p14:modId xmlns:p14="http://schemas.microsoft.com/office/powerpoint/2010/main" val="3893939689"/>
              </p:ext>
            </p:extLst>
          </p:nvPr>
        </p:nvGraphicFramePr>
        <p:xfrm>
          <a:off x="8470232" y="1660356"/>
          <a:ext cx="3211094" cy="985603"/>
        </p:xfrm>
        <a:graphic>
          <a:graphicData uri="http://schemas.openxmlformats.org/drawingml/2006/table">
            <a:tbl>
              <a:tblPr firstRow="1" bandRow="1">
                <a:tableStyleId>{93296810-A885-4BE3-A3E7-6D5BEEA58F35}</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Instance</a:t>
                      </a:r>
                      <a:r>
                        <a:rPr lang="zh-CN" altLang="en-US" dirty="0">
                          <a:solidFill>
                            <a:schemeClr val="tx1"/>
                          </a:solidFill>
                        </a:rPr>
                        <a:t> </a:t>
                      </a:r>
                      <a:r>
                        <a:rPr lang="en-US" altLang="zh-CN" dirty="0">
                          <a:solidFill>
                            <a:schemeClr val="tx1"/>
                          </a:solidFill>
                        </a:rPr>
                        <a:t>Id</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Done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endParaRPr lang="zh-CN" altLang="en-US">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spTree>
    <p:extLst>
      <p:ext uri="{BB962C8B-B14F-4D97-AF65-F5344CB8AC3E}">
        <p14:creationId xmlns:p14="http://schemas.microsoft.com/office/powerpoint/2010/main" val="4276015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系统架构</a:t>
            </a:r>
          </a:p>
        </p:txBody>
      </p:sp>
      <p:sp>
        <p:nvSpPr>
          <p:cNvPr id="3" name="圆角矩形 2">
            <a:extLst>
              <a:ext uri="{FF2B5EF4-FFF2-40B4-BE49-F238E27FC236}">
                <a16:creationId xmlns:a16="http://schemas.microsoft.com/office/drawing/2014/main" id="{2C2E7991-965D-E305-A2C7-104FE5641D89}"/>
              </a:ext>
            </a:extLst>
          </p:cNvPr>
          <p:cNvSpPr/>
          <p:nvPr/>
        </p:nvSpPr>
        <p:spPr>
          <a:xfrm>
            <a:off x="1772650" y="1660356"/>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Start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9DEDDC96-D51D-DCD7-1B01-C53D566CDD2A}"/>
              </a:ext>
            </a:extLst>
          </p:cNvPr>
          <p:cNvSpPr/>
          <p:nvPr/>
        </p:nvSpPr>
        <p:spPr>
          <a:xfrm>
            <a:off x="838200" y="2739187"/>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Read(“attendees”)</a:t>
            </a:r>
            <a:endParaRPr kumimoji="1" lang="zh-CN" altLang="en-US"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B9B7C6F5-4F45-E6A8-C583-88FAECB0A4FE}"/>
              </a:ext>
            </a:extLst>
          </p:cNvPr>
          <p:cNvSpPr/>
          <p:nvPr/>
        </p:nvSpPr>
        <p:spPr>
          <a:xfrm>
            <a:off x="838200" y="3818018"/>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Write(“attendees”,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N+1)</a:t>
            </a:r>
            <a:endParaRPr kumimoji="1" lang="zh-CN" altLang="en-US"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A20F6BD6-108D-F236-8DB2-7F8B947AF97A}"/>
              </a:ext>
            </a:extLst>
          </p:cNvPr>
          <p:cNvSpPr/>
          <p:nvPr/>
        </p:nvSpPr>
        <p:spPr>
          <a:xfrm>
            <a:off x="1772651" y="4896849"/>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End</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8" name="直线连接符 7">
            <a:extLst>
              <a:ext uri="{FF2B5EF4-FFF2-40B4-BE49-F238E27FC236}">
                <a16:creationId xmlns:a16="http://schemas.microsoft.com/office/drawing/2014/main" id="{8B22E878-7443-0D1C-3218-73E4EDD36324}"/>
              </a:ext>
            </a:extLst>
          </p:cNvPr>
          <p:cNvCxnSpPr/>
          <p:nvPr/>
        </p:nvCxnSpPr>
        <p:spPr>
          <a:xfrm>
            <a:off x="4339387" y="1251281"/>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51C4D9B3-E1AD-2159-763D-57870E85750B}"/>
              </a:ext>
            </a:extLst>
          </p:cNvPr>
          <p:cNvSpPr txBox="1"/>
          <p:nvPr/>
        </p:nvSpPr>
        <p:spPr>
          <a:xfrm>
            <a:off x="1991746" y="6035657"/>
            <a:ext cx="871521"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Worker</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0" name="直线箭头连接符 9">
            <a:extLst>
              <a:ext uri="{FF2B5EF4-FFF2-40B4-BE49-F238E27FC236}">
                <a16:creationId xmlns:a16="http://schemas.microsoft.com/office/drawing/2014/main" id="{8181DF14-03E3-EDCC-F130-67DBDDDD2510}"/>
              </a:ext>
            </a:extLst>
          </p:cNvPr>
          <p:cNvCxnSpPr>
            <a:cxnSpLocks/>
            <a:stCxn id="3" idx="2"/>
            <a:endCxn id="4" idx="0"/>
          </p:cNvCxnSpPr>
          <p:nvPr/>
        </p:nvCxnSpPr>
        <p:spPr>
          <a:xfrm>
            <a:off x="2366209" y="2141619"/>
            <a:ext cx="1"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69D7BD74-7654-497C-DA60-1D082A117E10}"/>
              </a:ext>
            </a:extLst>
          </p:cNvPr>
          <p:cNvCxnSpPr>
            <a:cxnSpLocks/>
            <a:stCxn id="4" idx="2"/>
            <a:endCxn id="5" idx="0"/>
          </p:cNvCxnSpPr>
          <p:nvPr/>
        </p:nvCxnSpPr>
        <p:spPr>
          <a:xfrm>
            <a:off x="2366210" y="3220450"/>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610FDED-335A-1A5D-5806-79A64D156EB0}"/>
              </a:ext>
            </a:extLst>
          </p:cNvPr>
          <p:cNvCxnSpPr>
            <a:cxnSpLocks/>
            <a:stCxn id="5" idx="2"/>
            <a:endCxn id="7" idx="0"/>
          </p:cNvCxnSpPr>
          <p:nvPr/>
        </p:nvCxnSpPr>
        <p:spPr>
          <a:xfrm>
            <a:off x="2366210" y="4299281"/>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F5BBDCE1-DBBC-7AF8-9909-54273DF22B59}"/>
              </a:ext>
            </a:extLst>
          </p:cNvPr>
          <p:cNvCxnSpPr/>
          <p:nvPr/>
        </p:nvCxnSpPr>
        <p:spPr>
          <a:xfrm>
            <a:off x="8113292" y="1239249"/>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A0590B7F-D5A7-2BD6-EF49-A3CCA14AB9B2}"/>
              </a:ext>
            </a:extLst>
          </p:cNvPr>
          <p:cNvSpPr txBox="1"/>
          <p:nvPr/>
        </p:nvSpPr>
        <p:spPr>
          <a:xfrm>
            <a:off x="5457540" y="6035657"/>
            <a:ext cx="1537600" cy="369332"/>
          </a:xfrm>
          <a:prstGeom prst="rect">
            <a:avLst/>
          </a:prstGeom>
          <a:noFill/>
        </p:spPr>
        <p:txBody>
          <a:bodyPr wrap="none" rtlCol="0">
            <a:spAutoFit/>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Runtime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EE0E1F0-FE3A-3BE2-E33A-265322519D48}"/>
              </a:ext>
            </a:extLst>
          </p:cNvPr>
          <p:cNvSpPr txBox="1"/>
          <p:nvPr/>
        </p:nvSpPr>
        <p:spPr>
          <a:xfrm>
            <a:off x="9287341" y="6035657"/>
            <a:ext cx="889987"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Storage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6" name="圆角矩形 5">
            <a:extLst>
              <a:ext uri="{FF2B5EF4-FFF2-40B4-BE49-F238E27FC236}">
                <a16:creationId xmlns:a16="http://schemas.microsoft.com/office/drawing/2014/main" id="{40A3C67C-0C80-683E-C668-7892B2042247}"/>
              </a:ext>
            </a:extLst>
          </p:cNvPr>
          <p:cNvSpPr/>
          <p:nvPr/>
        </p:nvSpPr>
        <p:spPr>
          <a:xfrm>
            <a:off x="5077935" y="3242507"/>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Database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sp>
        <p:nvSpPr>
          <p:cNvPr id="13" name="圆角矩形 12">
            <a:extLst>
              <a:ext uri="{FF2B5EF4-FFF2-40B4-BE49-F238E27FC236}">
                <a16:creationId xmlns:a16="http://schemas.microsoft.com/office/drawing/2014/main" id="{73974A25-C430-4780-79E8-53F4810755B7}"/>
              </a:ext>
            </a:extLst>
          </p:cNvPr>
          <p:cNvSpPr/>
          <p:nvPr/>
        </p:nvSpPr>
        <p:spPr>
          <a:xfrm>
            <a:off x="5077935" y="4299281"/>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Invocation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sp>
        <p:nvSpPr>
          <p:cNvPr id="17" name="圆角矩形 16">
            <a:extLst>
              <a:ext uri="{FF2B5EF4-FFF2-40B4-BE49-F238E27FC236}">
                <a16:creationId xmlns:a16="http://schemas.microsoft.com/office/drawing/2014/main" id="{7395A7DC-60C7-E59C-0A1D-55EE38625BFB}"/>
              </a:ext>
            </a:extLst>
          </p:cNvPr>
          <p:cNvSpPr/>
          <p:nvPr/>
        </p:nvSpPr>
        <p:spPr>
          <a:xfrm>
            <a:off x="5077935" y="5356055"/>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Transaction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graphicFrame>
        <p:nvGraphicFramePr>
          <p:cNvPr id="18" name="表格 18">
            <a:extLst>
              <a:ext uri="{FF2B5EF4-FFF2-40B4-BE49-F238E27FC236}">
                <a16:creationId xmlns:a16="http://schemas.microsoft.com/office/drawing/2014/main" id="{4AB0B578-AC74-043A-7BD1-F1E152319A60}"/>
              </a:ext>
            </a:extLst>
          </p:cNvPr>
          <p:cNvGraphicFramePr>
            <a:graphicFrameLocks noGrp="1"/>
          </p:cNvGraphicFramePr>
          <p:nvPr/>
        </p:nvGraphicFramePr>
        <p:xfrm>
          <a:off x="8470232" y="1660356"/>
          <a:ext cx="3211094" cy="985603"/>
        </p:xfrm>
        <a:graphic>
          <a:graphicData uri="http://schemas.openxmlformats.org/drawingml/2006/table">
            <a:tbl>
              <a:tblPr firstRow="1" bandRow="1">
                <a:tableStyleId>{93296810-A885-4BE3-A3E7-6D5BEEA58F35}</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Instance</a:t>
                      </a:r>
                      <a:r>
                        <a:rPr lang="zh-CN" altLang="en-US" dirty="0">
                          <a:solidFill>
                            <a:schemeClr val="tx1"/>
                          </a:solidFill>
                        </a:rPr>
                        <a:t> </a:t>
                      </a:r>
                      <a:r>
                        <a:rPr lang="en-US" altLang="zh-CN" dirty="0">
                          <a:solidFill>
                            <a:schemeClr val="tx1"/>
                          </a:solidFill>
                        </a:rPr>
                        <a:t>Id</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Done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graphicFrame>
        <p:nvGraphicFramePr>
          <p:cNvPr id="19" name="表格 18">
            <a:extLst>
              <a:ext uri="{FF2B5EF4-FFF2-40B4-BE49-F238E27FC236}">
                <a16:creationId xmlns:a16="http://schemas.microsoft.com/office/drawing/2014/main" id="{C0269A47-97B8-F447-38B4-1D51AF047698}"/>
              </a:ext>
            </a:extLst>
          </p:cNvPr>
          <p:cNvGraphicFramePr>
            <a:graphicFrameLocks noGrp="1"/>
          </p:cNvGraphicFramePr>
          <p:nvPr/>
        </p:nvGraphicFramePr>
        <p:xfrm>
          <a:off x="8470232" y="3255056"/>
          <a:ext cx="3211094" cy="985603"/>
        </p:xfrm>
        <a:graphic>
          <a:graphicData uri="http://schemas.openxmlformats.org/drawingml/2006/table">
            <a:tbl>
              <a:tblPr firstRow="1" bandRow="1">
                <a:tableStyleId>{00A15C55-8517-42AA-B614-E9B94910E393}</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Key</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attendees</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10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spTree>
    <p:extLst>
      <p:ext uri="{BB962C8B-B14F-4D97-AF65-F5344CB8AC3E}">
        <p14:creationId xmlns:p14="http://schemas.microsoft.com/office/powerpoint/2010/main" val="1077543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系统架构</a:t>
            </a:r>
          </a:p>
        </p:txBody>
      </p:sp>
      <p:sp>
        <p:nvSpPr>
          <p:cNvPr id="3" name="圆角矩形 2">
            <a:extLst>
              <a:ext uri="{FF2B5EF4-FFF2-40B4-BE49-F238E27FC236}">
                <a16:creationId xmlns:a16="http://schemas.microsoft.com/office/drawing/2014/main" id="{2C2E7991-965D-E305-A2C7-104FE5641D89}"/>
              </a:ext>
            </a:extLst>
          </p:cNvPr>
          <p:cNvSpPr/>
          <p:nvPr/>
        </p:nvSpPr>
        <p:spPr>
          <a:xfrm>
            <a:off x="1772650" y="1660356"/>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Start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9DEDDC96-D51D-DCD7-1B01-C53D566CDD2A}"/>
              </a:ext>
            </a:extLst>
          </p:cNvPr>
          <p:cNvSpPr/>
          <p:nvPr/>
        </p:nvSpPr>
        <p:spPr>
          <a:xfrm>
            <a:off x="838200" y="2739187"/>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Read(“attendees”)</a:t>
            </a:r>
            <a:endParaRPr kumimoji="1" lang="zh-CN" altLang="en-US"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B9B7C6F5-4F45-E6A8-C583-88FAECB0A4FE}"/>
              </a:ext>
            </a:extLst>
          </p:cNvPr>
          <p:cNvSpPr/>
          <p:nvPr/>
        </p:nvSpPr>
        <p:spPr>
          <a:xfrm>
            <a:off x="838200" y="3818018"/>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Write(“attendees”,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N+1)</a:t>
            </a:r>
            <a:endParaRPr kumimoji="1" lang="zh-CN" altLang="en-US"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A20F6BD6-108D-F236-8DB2-7F8B947AF97A}"/>
              </a:ext>
            </a:extLst>
          </p:cNvPr>
          <p:cNvSpPr/>
          <p:nvPr/>
        </p:nvSpPr>
        <p:spPr>
          <a:xfrm>
            <a:off x="1772651" y="4896849"/>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End</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8" name="直线连接符 7">
            <a:extLst>
              <a:ext uri="{FF2B5EF4-FFF2-40B4-BE49-F238E27FC236}">
                <a16:creationId xmlns:a16="http://schemas.microsoft.com/office/drawing/2014/main" id="{8B22E878-7443-0D1C-3218-73E4EDD36324}"/>
              </a:ext>
            </a:extLst>
          </p:cNvPr>
          <p:cNvCxnSpPr/>
          <p:nvPr/>
        </p:nvCxnSpPr>
        <p:spPr>
          <a:xfrm>
            <a:off x="4339387" y="1251281"/>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51C4D9B3-E1AD-2159-763D-57870E85750B}"/>
              </a:ext>
            </a:extLst>
          </p:cNvPr>
          <p:cNvSpPr txBox="1"/>
          <p:nvPr/>
        </p:nvSpPr>
        <p:spPr>
          <a:xfrm>
            <a:off x="1991746" y="6035657"/>
            <a:ext cx="871521"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Worker</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0" name="直线箭头连接符 9">
            <a:extLst>
              <a:ext uri="{FF2B5EF4-FFF2-40B4-BE49-F238E27FC236}">
                <a16:creationId xmlns:a16="http://schemas.microsoft.com/office/drawing/2014/main" id="{8181DF14-03E3-EDCC-F130-67DBDDDD2510}"/>
              </a:ext>
            </a:extLst>
          </p:cNvPr>
          <p:cNvCxnSpPr>
            <a:cxnSpLocks/>
            <a:stCxn id="3" idx="2"/>
            <a:endCxn id="4" idx="0"/>
          </p:cNvCxnSpPr>
          <p:nvPr/>
        </p:nvCxnSpPr>
        <p:spPr>
          <a:xfrm>
            <a:off x="2366209" y="2141619"/>
            <a:ext cx="1"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69D7BD74-7654-497C-DA60-1D082A117E10}"/>
              </a:ext>
            </a:extLst>
          </p:cNvPr>
          <p:cNvCxnSpPr>
            <a:cxnSpLocks/>
            <a:stCxn id="4" idx="2"/>
            <a:endCxn id="5" idx="0"/>
          </p:cNvCxnSpPr>
          <p:nvPr/>
        </p:nvCxnSpPr>
        <p:spPr>
          <a:xfrm>
            <a:off x="2366210" y="3220450"/>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610FDED-335A-1A5D-5806-79A64D156EB0}"/>
              </a:ext>
            </a:extLst>
          </p:cNvPr>
          <p:cNvCxnSpPr>
            <a:cxnSpLocks/>
            <a:stCxn id="5" idx="2"/>
            <a:endCxn id="7" idx="0"/>
          </p:cNvCxnSpPr>
          <p:nvPr/>
        </p:nvCxnSpPr>
        <p:spPr>
          <a:xfrm>
            <a:off x="2366210" y="4299281"/>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F5BBDCE1-DBBC-7AF8-9909-54273DF22B59}"/>
              </a:ext>
            </a:extLst>
          </p:cNvPr>
          <p:cNvCxnSpPr/>
          <p:nvPr/>
        </p:nvCxnSpPr>
        <p:spPr>
          <a:xfrm>
            <a:off x="8113292" y="1239249"/>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A0590B7F-D5A7-2BD6-EF49-A3CCA14AB9B2}"/>
              </a:ext>
            </a:extLst>
          </p:cNvPr>
          <p:cNvSpPr txBox="1"/>
          <p:nvPr/>
        </p:nvSpPr>
        <p:spPr>
          <a:xfrm>
            <a:off x="5457540" y="6035657"/>
            <a:ext cx="1537600" cy="369332"/>
          </a:xfrm>
          <a:prstGeom prst="rect">
            <a:avLst/>
          </a:prstGeom>
          <a:noFill/>
        </p:spPr>
        <p:txBody>
          <a:bodyPr wrap="none" rtlCol="0">
            <a:spAutoFit/>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Runtime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EE0E1F0-FE3A-3BE2-E33A-265322519D48}"/>
              </a:ext>
            </a:extLst>
          </p:cNvPr>
          <p:cNvSpPr txBox="1"/>
          <p:nvPr/>
        </p:nvSpPr>
        <p:spPr>
          <a:xfrm>
            <a:off x="9287341" y="6035657"/>
            <a:ext cx="889987"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Storage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6" name="圆角矩形 5">
            <a:extLst>
              <a:ext uri="{FF2B5EF4-FFF2-40B4-BE49-F238E27FC236}">
                <a16:creationId xmlns:a16="http://schemas.microsoft.com/office/drawing/2014/main" id="{40A3C67C-0C80-683E-C668-7892B2042247}"/>
              </a:ext>
            </a:extLst>
          </p:cNvPr>
          <p:cNvSpPr/>
          <p:nvPr/>
        </p:nvSpPr>
        <p:spPr>
          <a:xfrm>
            <a:off x="5077935" y="3242507"/>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Database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sp>
        <p:nvSpPr>
          <p:cNvPr id="13" name="圆角矩形 12">
            <a:extLst>
              <a:ext uri="{FF2B5EF4-FFF2-40B4-BE49-F238E27FC236}">
                <a16:creationId xmlns:a16="http://schemas.microsoft.com/office/drawing/2014/main" id="{73974A25-C430-4780-79E8-53F4810755B7}"/>
              </a:ext>
            </a:extLst>
          </p:cNvPr>
          <p:cNvSpPr/>
          <p:nvPr/>
        </p:nvSpPr>
        <p:spPr>
          <a:xfrm>
            <a:off x="5077935" y="4299281"/>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Invocation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sp>
        <p:nvSpPr>
          <p:cNvPr id="17" name="圆角矩形 16">
            <a:extLst>
              <a:ext uri="{FF2B5EF4-FFF2-40B4-BE49-F238E27FC236}">
                <a16:creationId xmlns:a16="http://schemas.microsoft.com/office/drawing/2014/main" id="{7395A7DC-60C7-E59C-0A1D-55EE38625BFB}"/>
              </a:ext>
            </a:extLst>
          </p:cNvPr>
          <p:cNvSpPr/>
          <p:nvPr/>
        </p:nvSpPr>
        <p:spPr>
          <a:xfrm>
            <a:off x="5077935" y="5356055"/>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Transaction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graphicFrame>
        <p:nvGraphicFramePr>
          <p:cNvPr id="18" name="表格 18">
            <a:extLst>
              <a:ext uri="{FF2B5EF4-FFF2-40B4-BE49-F238E27FC236}">
                <a16:creationId xmlns:a16="http://schemas.microsoft.com/office/drawing/2014/main" id="{4AB0B578-AC74-043A-7BD1-F1E152319A60}"/>
              </a:ext>
            </a:extLst>
          </p:cNvPr>
          <p:cNvGraphicFramePr>
            <a:graphicFrameLocks noGrp="1"/>
          </p:cNvGraphicFramePr>
          <p:nvPr>
            <p:extLst>
              <p:ext uri="{D42A27DB-BD31-4B8C-83A1-F6EECF244321}">
                <p14:modId xmlns:p14="http://schemas.microsoft.com/office/powerpoint/2010/main" val="3134568134"/>
              </p:ext>
            </p:extLst>
          </p:nvPr>
        </p:nvGraphicFramePr>
        <p:xfrm>
          <a:off x="8470232" y="1660356"/>
          <a:ext cx="3211094" cy="985603"/>
        </p:xfrm>
        <a:graphic>
          <a:graphicData uri="http://schemas.openxmlformats.org/drawingml/2006/table">
            <a:tbl>
              <a:tblPr firstRow="1" bandRow="1">
                <a:tableStyleId>{93296810-A885-4BE3-A3E7-6D5BEEA58F35}</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Instance</a:t>
                      </a:r>
                      <a:r>
                        <a:rPr lang="zh-CN" altLang="en-US" dirty="0">
                          <a:solidFill>
                            <a:schemeClr val="tx1"/>
                          </a:solidFill>
                        </a:rPr>
                        <a:t> </a:t>
                      </a:r>
                      <a:r>
                        <a:rPr lang="en-US" altLang="zh-CN" dirty="0">
                          <a:solidFill>
                            <a:schemeClr val="tx1"/>
                          </a:solidFill>
                        </a:rPr>
                        <a:t>Id</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Done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graphicFrame>
        <p:nvGraphicFramePr>
          <p:cNvPr id="19" name="表格 18">
            <a:extLst>
              <a:ext uri="{FF2B5EF4-FFF2-40B4-BE49-F238E27FC236}">
                <a16:creationId xmlns:a16="http://schemas.microsoft.com/office/drawing/2014/main" id="{C0269A47-97B8-F447-38B4-1D51AF047698}"/>
              </a:ext>
            </a:extLst>
          </p:cNvPr>
          <p:cNvGraphicFramePr>
            <a:graphicFrameLocks noGrp="1"/>
          </p:cNvGraphicFramePr>
          <p:nvPr>
            <p:extLst>
              <p:ext uri="{D42A27DB-BD31-4B8C-83A1-F6EECF244321}">
                <p14:modId xmlns:p14="http://schemas.microsoft.com/office/powerpoint/2010/main" val="2260973194"/>
              </p:ext>
            </p:extLst>
          </p:nvPr>
        </p:nvGraphicFramePr>
        <p:xfrm>
          <a:off x="8470232" y="3255056"/>
          <a:ext cx="3211094" cy="985603"/>
        </p:xfrm>
        <a:graphic>
          <a:graphicData uri="http://schemas.openxmlformats.org/drawingml/2006/table">
            <a:tbl>
              <a:tblPr firstRow="1" bandRow="1">
                <a:tableStyleId>{00A15C55-8517-42AA-B614-E9B94910E393}</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Key</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attendees</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10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graphicFrame>
        <p:nvGraphicFramePr>
          <p:cNvPr id="20" name="表格 18">
            <a:extLst>
              <a:ext uri="{FF2B5EF4-FFF2-40B4-BE49-F238E27FC236}">
                <a16:creationId xmlns:a16="http://schemas.microsoft.com/office/drawing/2014/main" id="{A348A0F3-A1CC-9640-6389-4B030089C3EA}"/>
              </a:ext>
            </a:extLst>
          </p:cNvPr>
          <p:cNvGraphicFramePr>
            <a:graphicFrameLocks noGrp="1"/>
          </p:cNvGraphicFramePr>
          <p:nvPr>
            <p:extLst>
              <p:ext uri="{D42A27DB-BD31-4B8C-83A1-F6EECF244321}">
                <p14:modId xmlns:p14="http://schemas.microsoft.com/office/powerpoint/2010/main" val="1462972291"/>
              </p:ext>
            </p:extLst>
          </p:nvPr>
        </p:nvGraphicFramePr>
        <p:xfrm>
          <a:off x="8470232" y="4848284"/>
          <a:ext cx="3211094" cy="985603"/>
        </p:xfrm>
        <a:graphic>
          <a:graphicData uri="http://schemas.openxmlformats.org/drawingml/2006/table">
            <a:tbl>
              <a:tblPr firstRow="1" bandRow="1">
                <a:tableStyleId>{93296810-A885-4BE3-A3E7-6D5BEEA58F35}</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endParaRPr lang="zh-CN" altLang="en-US">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spTree>
    <p:extLst>
      <p:ext uri="{BB962C8B-B14F-4D97-AF65-F5344CB8AC3E}">
        <p14:creationId xmlns:p14="http://schemas.microsoft.com/office/powerpoint/2010/main" val="382894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E338A-BFC8-072A-35E6-DC7AA932527C}"/>
              </a:ext>
            </a:extLst>
          </p:cNvPr>
          <p:cNvSpPr>
            <a:spLocks noGrp="1"/>
          </p:cNvSpPr>
          <p:nvPr>
            <p:ph type="title"/>
          </p:nvPr>
        </p:nvSpPr>
        <p:spPr>
          <a:xfrm>
            <a:off x="844510" y="23919"/>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Serverless</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概述</a:t>
            </a:r>
          </a:p>
        </p:txBody>
      </p:sp>
      <p:sp>
        <p:nvSpPr>
          <p:cNvPr id="4" name="矩形 3">
            <a:extLst>
              <a:ext uri="{FF2B5EF4-FFF2-40B4-BE49-F238E27FC236}">
                <a16:creationId xmlns:a16="http://schemas.microsoft.com/office/drawing/2014/main" id="{ED12F69D-90F1-5724-BA1F-25CCA9924C53}"/>
              </a:ext>
            </a:extLst>
          </p:cNvPr>
          <p:cNvSpPr/>
          <p:nvPr/>
        </p:nvSpPr>
        <p:spPr>
          <a:xfrm>
            <a:off x="1089989" y="2436760"/>
            <a:ext cx="1440000" cy="508923"/>
          </a:xfrm>
          <a:prstGeom prst="rect">
            <a:avLst/>
          </a:prstGeom>
          <a:solidFill>
            <a:schemeClr val="accent6">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应用逻辑</a:t>
            </a:r>
          </a:p>
        </p:txBody>
      </p:sp>
      <p:sp>
        <p:nvSpPr>
          <p:cNvPr id="5" name="文本框 4">
            <a:extLst>
              <a:ext uri="{FF2B5EF4-FFF2-40B4-BE49-F238E27FC236}">
                <a16:creationId xmlns:a16="http://schemas.microsoft.com/office/drawing/2014/main" id="{F0D23544-F02B-EAFD-F64F-AF7121A422D7}"/>
              </a:ext>
            </a:extLst>
          </p:cNvPr>
          <p:cNvSpPr txBox="1"/>
          <p:nvPr/>
        </p:nvSpPr>
        <p:spPr>
          <a:xfrm>
            <a:off x="3132332" y="1715319"/>
            <a:ext cx="721679" cy="369332"/>
          </a:xfrm>
          <a:prstGeom prst="rect">
            <a:avLst/>
          </a:prstGeom>
          <a:noFill/>
        </p:spPr>
        <p:txBody>
          <a:bodyPr wrap="square" rtlCol="0">
            <a:spAutoFit/>
          </a:bodyPr>
          <a:lstStyle/>
          <a:p>
            <a:pPr algn="ctr"/>
            <a:r>
              <a:rPr kumimoji="1" lang="en-US" altLang="zh-CN" dirty="0">
                <a:highlight>
                  <a:srgbClr val="FFFF00"/>
                </a:highlight>
                <a:latin typeface="Times New Roman" panose="02020603050405020304" pitchFamily="18" charset="0"/>
                <a:ea typeface="SimSun" panose="02010600030101010101" pitchFamily="2" charset="-122"/>
                <a:cs typeface="Times New Roman" panose="02020603050405020304" pitchFamily="18" charset="0"/>
              </a:rPr>
              <a:t>IaaS</a:t>
            </a:r>
            <a:endParaRPr kumimoji="1" lang="zh-CN" altLang="en-US" dirty="0">
              <a:highlight>
                <a:srgbClr val="FFFF00"/>
              </a:highlight>
              <a:latin typeface="Times New Roman" panose="02020603050405020304" pitchFamily="18" charset="0"/>
              <a:ea typeface="SimSun"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332B713F-1122-B62D-B337-9D7DC86C72B2}"/>
              </a:ext>
            </a:extLst>
          </p:cNvPr>
          <p:cNvSpPr/>
          <p:nvPr/>
        </p:nvSpPr>
        <p:spPr>
          <a:xfrm>
            <a:off x="1089988" y="2947893"/>
            <a:ext cx="1440000" cy="508923"/>
          </a:xfrm>
          <a:prstGeom prst="rect">
            <a:avLst/>
          </a:prstGeom>
          <a:solidFill>
            <a:schemeClr val="accent6">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函数</a:t>
            </a:r>
          </a:p>
        </p:txBody>
      </p:sp>
      <p:sp>
        <p:nvSpPr>
          <p:cNvPr id="11" name="矩形 10">
            <a:extLst>
              <a:ext uri="{FF2B5EF4-FFF2-40B4-BE49-F238E27FC236}">
                <a16:creationId xmlns:a16="http://schemas.microsoft.com/office/drawing/2014/main" id="{F2B93281-621B-DAFD-2131-FE7DC1685486}"/>
              </a:ext>
            </a:extLst>
          </p:cNvPr>
          <p:cNvSpPr/>
          <p:nvPr/>
        </p:nvSpPr>
        <p:spPr>
          <a:xfrm>
            <a:off x="1089986" y="3456816"/>
            <a:ext cx="1440000" cy="508923"/>
          </a:xfrm>
          <a:prstGeom prst="rect">
            <a:avLst/>
          </a:prstGeom>
          <a:solidFill>
            <a:schemeClr val="accent6">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容器</a:t>
            </a:r>
          </a:p>
        </p:txBody>
      </p:sp>
      <p:sp>
        <p:nvSpPr>
          <p:cNvPr id="12" name="矩形 11">
            <a:extLst>
              <a:ext uri="{FF2B5EF4-FFF2-40B4-BE49-F238E27FC236}">
                <a16:creationId xmlns:a16="http://schemas.microsoft.com/office/drawing/2014/main" id="{ADD970F3-892E-426D-2BCB-407127DE1830}"/>
              </a:ext>
            </a:extLst>
          </p:cNvPr>
          <p:cNvSpPr/>
          <p:nvPr/>
        </p:nvSpPr>
        <p:spPr>
          <a:xfrm>
            <a:off x="1089986" y="3965739"/>
            <a:ext cx="1440000" cy="508923"/>
          </a:xfrm>
          <a:prstGeom prst="rect">
            <a:avLst/>
          </a:prstGeom>
          <a:solidFill>
            <a:schemeClr val="accent6">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操作系统</a:t>
            </a:r>
          </a:p>
        </p:txBody>
      </p:sp>
      <p:sp>
        <p:nvSpPr>
          <p:cNvPr id="13" name="矩形 12">
            <a:extLst>
              <a:ext uri="{FF2B5EF4-FFF2-40B4-BE49-F238E27FC236}">
                <a16:creationId xmlns:a16="http://schemas.microsoft.com/office/drawing/2014/main" id="{74AFA953-38C5-365D-1584-565E0FEB5E3D}"/>
              </a:ext>
            </a:extLst>
          </p:cNvPr>
          <p:cNvSpPr/>
          <p:nvPr/>
        </p:nvSpPr>
        <p:spPr>
          <a:xfrm>
            <a:off x="1089985" y="4474662"/>
            <a:ext cx="1440000" cy="508923"/>
          </a:xfrm>
          <a:prstGeom prst="rect">
            <a:avLst/>
          </a:prstGeom>
          <a:solidFill>
            <a:schemeClr val="accent6">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服务器</a:t>
            </a:r>
          </a:p>
        </p:txBody>
      </p:sp>
      <p:sp>
        <p:nvSpPr>
          <p:cNvPr id="14" name="矩形 13">
            <a:extLst>
              <a:ext uri="{FF2B5EF4-FFF2-40B4-BE49-F238E27FC236}">
                <a16:creationId xmlns:a16="http://schemas.microsoft.com/office/drawing/2014/main" id="{35D3444E-F65B-7EE1-863D-B5DD7E3287E8}"/>
              </a:ext>
            </a:extLst>
          </p:cNvPr>
          <p:cNvSpPr/>
          <p:nvPr/>
        </p:nvSpPr>
        <p:spPr>
          <a:xfrm>
            <a:off x="1089984" y="4983585"/>
            <a:ext cx="1440000"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数据中心</a:t>
            </a:r>
          </a:p>
        </p:txBody>
      </p:sp>
      <p:sp>
        <p:nvSpPr>
          <p:cNvPr id="15" name="矩形 14">
            <a:extLst>
              <a:ext uri="{FF2B5EF4-FFF2-40B4-BE49-F238E27FC236}">
                <a16:creationId xmlns:a16="http://schemas.microsoft.com/office/drawing/2014/main" id="{634DE2AF-1600-A828-01AF-A9A5BDCBC58D}"/>
              </a:ext>
            </a:extLst>
          </p:cNvPr>
          <p:cNvSpPr/>
          <p:nvPr/>
        </p:nvSpPr>
        <p:spPr>
          <a:xfrm>
            <a:off x="1089984" y="1177711"/>
            <a:ext cx="1440000" cy="508923"/>
          </a:xfrm>
          <a:prstGeom prst="rect">
            <a:avLst/>
          </a:prstGeom>
          <a:solidFill>
            <a:schemeClr val="bg2">
              <a:lumMod val="1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solidFill>
                  <a:schemeClr val="bg1">
                    <a:lumMod val="85000"/>
                  </a:schemeClr>
                </a:solidFill>
                <a:latin typeface="Times New Roman" panose="02020603050405020304" pitchFamily="18" charset="0"/>
                <a:ea typeface="SimSun" panose="02010600030101010101" pitchFamily="2" charset="-122"/>
              </a:rPr>
              <a:t>传统 </a:t>
            </a:r>
            <a:r>
              <a:rPr kumimoji="1" lang="en-US" altLang="zh-CN" dirty="0">
                <a:solidFill>
                  <a:schemeClr val="bg1">
                    <a:lumMod val="85000"/>
                  </a:schemeClr>
                </a:solidFill>
                <a:latin typeface="Times New Roman" panose="02020603050405020304" pitchFamily="18" charset="0"/>
                <a:ea typeface="SimSun" panose="02010600030101010101" pitchFamily="2" charset="-122"/>
              </a:rPr>
              <a:t>IT</a:t>
            </a:r>
            <a:endParaRPr kumimoji="1" lang="zh-CN" altLang="en-US" dirty="0">
              <a:solidFill>
                <a:schemeClr val="bg1">
                  <a:lumMod val="85000"/>
                </a:schemeClr>
              </a:solidFill>
              <a:latin typeface="Times New Roman" panose="02020603050405020304" pitchFamily="18" charset="0"/>
              <a:ea typeface="SimSun" panose="02010600030101010101" pitchFamily="2" charset="-122"/>
            </a:endParaRPr>
          </a:p>
        </p:txBody>
      </p:sp>
      <p:sp>
        <p:nvSpPr>
          <p:cNvPr id="16" name="矩形 15">
            <a:extLst>
              <a:ext uri="{FF2B5EF4-FFF2-40B4-BE49-F238E27FC236}">
                <a16:creationId xmlns:a16="http://schemas.microsoft.com/office/drawing/2014/main" id="{91F7AE80-4E12-7671-C6CA-D3FD51B3C4E2}"/>
              </a:ext>
            </a:extLst>
          </p:cNvPr>
          <p:cNvSpPr/>
          <p:nvPr/>
        </p:nvSpPr>
        <p:spPr>
          <a:xfrm>
            <a:off x="2793760" y="1175979"/>
            <a:ext cx="1440000" cy="508923"/>
          </a:xfrm>
          <a:prstGeom prst="rect">
            <a:avLst/>
          </a:prstGeom>
          <a:solidFill>
            <a:schemeClr val="bg2">
              <a:lumMod val="1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solidFill>
                  <a:schemeClr val="bg1">
                    <a:lumMod val="85000"/>
                  </a:schemeClr>
                </a:solidFill>
                <a:latin typeface="SimSun" panose="02010600030101010101" pitchFamily="2" charset="-122"/>
                <a:ea typeface="SimSun" panose="02010600030101010101" pitchFamily="2" charset="-122"/>
              </a:rPr>
              <a:t>云</a:t>
            </a:r>
          </a:p>
        </p:txBody>
      </p:sp>
      <p:sp>
        <p:nvSpPr>
          <p:cNvPr id="17" name="矩形 16">
            <a:extLst>
              <a:ext uri="{FF2B5EF4-FFF2-40B4-BE49-F238E27FC236}">
                <a16:creationId xmlns:a16="http://schemas.microsoft.com/office/drawing/2014/main" id="{F8804454-ECD6-6FB0-AAFB-B23E55C56B15}"/>
              </a:ext>
            </a:extLst>
          </p:cNvPr>
          <p:cNvSpPr/>
          <p:nvPr/>
        </p:nvSpPr>
        <p:spPr>
          <a:xfrm>
            <a:off x="4497529" y="1175978"/>
            <a:ext cx="6551302" cy="508923"/>
          </a:xfrm>
          <a:prstGeom prst="rect">
            <a:avLst/>
          </a:prstGeom>
          <a:solidFill>
            <a:schemeClr val="bg2">
              <a:lumMod val="1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solidFill>
                  <a:schemeClr val="bg1">
                    <a:lumMod val="85000"/>
                  </a:schemeClr>
                </a:solidFill>
                <a:latin typeface="Times New Roman" panose="02020603050405020304" pitchFamily="18" charset="0"/>
                <a:ea typeface="SimSun" panose="02010600030101010101" pitchFamily="2" charset="-122"/>
                <a:cs typeface="Times New Roman" panose="02020603050405020304" pitchFamily="18" charset="0"/>
              </a:rPr>
              <a:t>云原生 </a:t>
            </a:r>
            <a:r>
              <a:rPr kumimoji="1" lang="en-US" altLang="zh-CN" dirty="0">
                <a:solidFill>
                  <a:schemeClr val="bg1">
                    <a:lumMod val="85000"/>
                  </a:schemeClr>
                </a:solidFill>
                <a:latin typeface="Times New Roman" panose="02020603050405020304" pitchFamily="18" charset="0"/>
                <a:ea typeface="SimSun" panose="02010600030101010101" pitchFamily="2" charset="-122"/>
                <a:cs typeface="Times New Roman" panose="02020603050405020304" pitchFamily="18" charset="0"/>
              </a:rPr>
              <a:t>Serverless</a:t>
            </a:r>
            <a:endParaRPr kumimoji="1" lang="zh-CN" altLang="en-US" dirty="0">
              <a:solidFill>
                <a:schemeClr val="bg1">
                  <a:lumMod val="85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77357BA4-EA74-3CF4-985A-443DAFDFEF01}"/>
              </a:ext>
            </a:extLst>
          </p:cNvPr>
          <p:cNvSpPr txBox="1"/>
          <p:nvPr/>
        </p:nvSpPr>
        <p:spPr>
          <a:xfrm>
            <a:off x="6560472" y="1708543"/>
            <a:ext cx="721679" cy="369332"/>
          </a:xfrm>
          <a:prstGeom prst="rect">
            <a:avLst/>
          </a:prstGeom>
          <a:noFill/>
        </p:spPr>
        <p:txBody>
          <a:bodyPr wrap="square" rtlCol="0">
            <a:spAutoFit/>
          </a:bodyPr>
          <a:lstStyle/>
          <a:p>
            <a:pPr algn="ctr"/>
            <a:r>
              <a:rPr kumimoji="1" lang="en-US" altLang="zh-CN" dirty="0">
                <a:highlight>
                  <a:srgbClr val="FFFF00"/>
                </a:highlight>
                <a:latin typeface="Times New Roman" panose="02020603050405020304" pitchFamily="18" charset="0"/>
                <a:ea typeface="SimSun" panose="02010600030101010101" pitchFamily="2" charset="-122"/>
                <a:cs typeface="Times New Roman" panose="02020603050405020304" pitchFamily="18" charset="0"/>
              </a:rPr>
              <a:t>PaaS</a:t>
            </a:r>
            <a:endParaRPr kumimoji="1" lang="zh-CN" altLang="en-US" dirty="0">
              <a:highlight>
                <a:srgbClr val="FFFF00"/>
              </a:highlight>
              <a:latin typeface="Times New Roman" panose="02020603050405020304" pitchFamily="18" charset="0"/>
              <a:ea typeface="SimSun"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ACAE97AA-8F73-FC14-18F0-161DD3E17CC7}"/>
              </a:ext>
            </a:extLst>
          </p:cNvPr>
          <p:cNvSpPr txBox="1"/>
          <p:nvPr/>
        </p:nvSpPr>
        <p:spPr>
          <a:xfrm>
            <a:off x="4856689" y="1708543"/>
            <a:ext cx="721679" cy="369332"/>
          </a:xfrm>
          <a:prstGeom prst="rect">
            <a:avLst/>
          </a:prstGeom>
          <a:noFill/>
        </p:spPr>
        <p:txBody>
          <a:bodyPr wrap="square" rtlCol="0">
            <a:spAutoFit/>
          </a:bodyPr>
          <a:lstStyle/>
          <a:p>
            <a:pPr algn="ctr"/>
            <a:r>
              <a:rPr kumimoji="1" lang="en-US" altLang="zh-CN" dirty="0">
                <a:highlight>
                  <a:srgbClr val="FFFF00"/>
                </a:highlight>
                <a:latin typeface="Times New Roman" panose="02020603050405020304" pitchFamily="18" charset="0"/>
                <a:ea typeface="SimSun" panose="02010600030101010101" pitchFamily="2" charset="-122"/>
                <a:cs typeface="Times New Roman" panose="02020603050405020304" pitchFamily="18" charset="0"/>
              </a:rPr>
              <a:t>CaaS</a:t>
            </a:r>
            <a:endParaRPr kumimoji="1" lang="zh-CN" altLang="en-US" dirty="0">
              <a:highlight>
                <a:srgbClr val="FFFF00"/>
              </a:highlight>
              <a:latin typeface="Times New Roman" panose="02020603050405020304" pitchFamily="18" charset="0"/>
              <a:ea typeface="SimSun" panose="02010600030101010101"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EEA1EA60-6296-D4E9-E72D-66BF92A9FFA5}"/>
              </a:ext>
            </a:extLst>
          </p:cNvPr>
          <p:cNvSpPr txBox="1"/>
          <p:nvPr/>
        </p:nvSpPr>
        <p:spPr>
          <a:xfrm>
            <a:off x="9967991" y="1710364"/>
            <a:ext cx="721679" cy="369332"/>
          </a:xfrm>
          <a:prstGeom prst="rect">
            <a:avLst/>
          </a:prstGeom>
          <a:noFill/>
        </p:spPr>
        <p:txBody>
          <a:bodyPr wrap="square" rtlCol="0">
            <a:spAutoFit/>
          </a:bodyPr>
          <a:lstStyle/>
          <a:p>
            <a:pPr algn="ctr"/>
            <a:r>
              <a:rPr kumimoji="1" lang="en-US" altLang="zh-CN" dirty="0">
                <a:highlight>
                  <a:srgbClr val="FFFF00"/>
                </a:highlight>
                <a:latin typeface="Times New Roman" panose="02020603050405020304" pitchFamily="18" charset="0"/>
                <a:ea typeface="SimSun" panose="02010600030101010101" pitchFamily="2" charset="-122"/>
                <a:cs typeface="Times New Roman" panose="02020603050405020304" pitchFamily="18" charset="0"/>
              </a:rPr>
              <a:t>SaaS</a:t>
            </a:r>
            <a:endParaRPr kumimoji="1" lang="zh-CN" altLang="en-US" dirty="0">
              <a:highlight>
                <a:srgbClr val="FFFF00"/>
              </a:highlight>
              <a:latin typeface="Times New Roman" panose="02020603050405020304" pitchFamily="18" charset="0"/>
              <a:ea typeface="SimSun" panose="02010600030101010101" pitchFamily="2" charset="-122"/>
              <a:cs typeface="Times New Roman" panose="02020603050405020304" pitchFamily="18" charset="0"/>
            </a:endParaRPr>
          </a:p>
        </p:txBody>
      </p:sp>
      <p:sp>
        <p:nvSpPr>
          <p:cNvPr id="21" name="文本框 20">
            <a:extLst>
              <a:ext uri="{FF2B5EF4-FFF2-40B4-BE49-F238E27FC236}">
                <a16:creationId xmlns:a16="http://schemas.microsoft.com/office/drawing/2014/main" id="{9838FBED-7CE8-DD8F-0483-1D0F8BBDEBB0}"/>
              </a:ext>
            </a:extLst>
          </p:cNvPr>
          <p:cNvSpPr txBox="1"/>
          <p:nvPr/>
        </p:nvSpPr>
        <p:spPr>
          <a:xfrm>
            <a:off x="8264237" y="1715319"/>
            <a:ext cx="721679" cy="369332"/>
          </a:xfrm>
          <a:prstGeom prst="rect">
            <a:avLst/>
          </a:prstGeom>
          <a:noFill/>
        </p:spPr>
        <p:txBody>
          <a:bodyPr wrap="square" rtlCol="0">
            <a:spAutoFit/>
          </a:bodyPr>
          <a:lstStyle/>
          <a:p>
            <a:pPr algn="ctr"/>
            <a:r>
              <a:rPr kumimoji="1" lang="en-US" altLang="zh-CN" dirty="0" err="1">
                <a:highlight>
                  <a:srgbClr val="FFFF00"/>
                </a:highlight>
                <a:latin typeface="Times New Roman" panose="02020603050405020304" pitchFamily="18" charset="0"/>
                <a:ea typeface="SimSun" panose="02010600030101010101" pitchFamily="2" charset="-122"/>
                <a:cs typeface="Times New Roman" panose="02020603050405020304" pitchFamily="18" charset="0"/>
              </a:rPr>
              <a:t>FaaS</a:t>
            </a:r>
            <a:endParaRPr kumimoji="1" lang="zh-CN" altLang="en-US" dirty="0">
              <a:highlight>
                <a:srgbClr val="FFFF00"/>
              </a:highlight>
              <a:latin typeface="Times New Roman" panose="02020603050405020304" pitchFamily="18" charset="0"/>
              <a:ea typeface="SimSun" panose="02010600030101010101" pitchFamily="2" charset="-122"/>
              <a:cs typeface="Times New Roman" panose="02020603050405020304" pitchFamily="18" charset="0"/>
            </a:endParaRPr>
          </a:p>
        </p:txBody>
      </p:sp>
      <p:sp>
        <p:nvSpPr>
          <p:cNvPr id="22" name="矩形 21">
            <a:extLst>
              <a:ext uri="{FF2B5EF4-FFF2-40B4-BE49-F238E27FC236}">
                <a16:creationId xmlns:a16="http://schemas.microsoft.com/office/drawing/2014/main" id="{2FC4755C-FBF5-3F25-D1E3-23C74D067616}"/>
              </a:ext>
            </a:extLst>
          </p:cNvPr>
          <p:cNvSpPr/>
          <p:nvPr/>
        </p:nvSpPr>
        <p:spPr>
          <a:xfrm>
            <a:off x="2793765" y="2436760"/>
            <a:ext cx="1440000" cy="508923"/>
          </a:xfrm>
          <a:prstGeom prst="rect">
            <a:avLst/>
          </a:prstGeom>
          <a:solidFill>
            <a:schemeClr val="accent6">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应用逻辑</a:t>
            </a:r>
          </a:p>
        </p:txBody>
      </p:sp>
      <p:sp>
        <p:nvSpPr>
          <p:cNvPr id="23" name="矩形 22">
            <a:extLst>
              <a:ext uri="{FF2B5EF4-FFF2-40B4-BE49-F238E27FC236}">
                <a16:creationId xmlns:a16="http://schemas.microsoft.com/office/drawing/2014/main" id="{E93ED6D4-56EA-F361-38C6-5F7CA79B999D}"/>
              </a:ext>
            </a:extLst>
          </p:cNvPr>
          <p:cNvSpPr/>
          <p:nvPr/>
        </p:nvSpPr>
        <p:spPr>
          <a:xfrm>
            <a:off x="2793764" y="2947893"/>
            <a:ext cx="1440000" cy="508923"/>
          </a:xfrm>
          <a:prstGeom prst="rect">
            <a:avLst/>
          </a:prstGeom>
          <a:solidFill>
            <a:schemeClr val="accent6">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函数</a:t>
            </a:r>
          </a:p>
        </p:txBody>
      </p:sp>
      <p:sp>
        <p:nvSpPr>
          <p:cNvPr id="24" name="矩形 23">
            <a:extLst>
              <a:ext uri="{FF2B5EF4-FFF2-40B4-BE49-F238E27FC236}">
                <a16:creationId xmlns:a16="http://schemas.microsoft.com/office/drawing/2014/main" id="{D51565F9-BCFF-E319-97B7-8355FDFF9A33}"/>
              </a:ext>
            </a:extLst>
          </p:cNvPr>
          <p:cNvSpPr/>
          <p:nvPr/>
        </p:nvSpPr>
        <p:spPr>
          <a:xfrm>
            <a:off x="2793762" y="3456816"/>
            <a:ext cx="1440000" cy="508923"/>
          </a:xfrm>
          <a:prstGeom prst="rect">
            <a:avLst/>
          </a:prstGeom>
          <a:solidFill>
            <a:schemeClr val="accent6">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容器</a:t>
            </a:r>
          </a:p>
        </p:txBody>
      </p:sp>
      <p:sp>
        <p:nvSpPr>
          <p:cNvPr id="25" name="矩形 24">
            <a:extLst>
              <a:ext uri="{FF2B5EF4-FFF2-40B4-BE49-F238E27FC236}">
                <a16:creationId xmlns:a16="http://schemas.microsoft.com/office/drawing/2014/main" id="{C6F15E71-D2D7-AC7B-582D-2CFA786A0EE2}"/>
              </a:ext>
            </a:extLst>
          </p:cNvPr>
          <p:cNvSpPr/>
          <p:nvPr/>
        </p:nvSpPr>
        <p:spPr>
          <a:xfrm>
            <a:off x="2793762" y="3965739"/>
            <a:ext cx="1440000" cy="508923"/>
          </a:xfrm>
          <a:prstGeom prst="rect">
            <a:avLst/>
          </a:prstGeom>
          <a:solidFill>
            <a:schemeClr val="accent6">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操作系统</a:t>
            </a:r>
          </a:p>
        </p:txBody>
      </p:sp>
      <p:sp>
        <p:nvSpPr>
          <p:cNvPr id="26" name="矩形 25">
            <a:extLst>
              <a:ext uri="{FF2B5EF4-FFF2-40B4-BE49-F238E27FC236}">
                <a16:creationId xmlns:a16="http://schemas.microsoft.com/office/drawing/2014/main" id="{68036208-69BB-46AA-9AB9-3DD34B9DCB40}"/>
              </a:ext>
            </a:extLst>
          </p:cNvPr>
          <p:cNvSpPr/>
          <p:nvPr/>
        </p:nvSpPr>
        <p:spPr>
          <a:xfrm>
            <a:off x="2793761" y="4474662"/>
            <a:ext cx="1440000"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服务器</a:t>
            </a:r>
          </a:p>
        </p:txBody>
      </p:sp>
      <p:sp>
        <p:nvSpPr>
          <p:cNvPr id="27" name="矩形 26">
            <a:extLst>
              <a:ext uri="{FF2B5EF4-FFF2-40B4-BE49-F238E27FC236}">
                <a16:creationId xmlns:a16="http://schemas.microsoft.com/office/drawing/2014/main" id="{69908F05-AAA9-E562-259C-113D02CB5992}"/>
              </a:ext>
            </a:extLst>
          </p:cNvPr>
          <p:cNvSpPr/>
          <p:nvPr/>
        </p:nvSpPr>
        <p:spPr>
          <a:xfrm>
            <a:off x="2793760" y="4983585"/>
            <a:ext cx="1440000"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数据中心</a:t>
            </a:r>
          </a:p>
        </p:txBody>
      </p:sp>
      <p:sp>
        <p:nvSpPr>
          <p:cNvPr id="28" name="矩形 27">
            <a:extLst>
              <a:ext uri="{FF2B5EF4-FFF2-40B4-BE49-F238E27FC236}">
                <a16:creationId xmlns:a16="http://schemas.microsoft.com/office/drawing/2014/main" id="{F9BB8FA5-519E-AAF2-47B9-150F46F51126}"/>
              </a:ext>
            </a:extLst>
          </p:cNvPr>
          <p:cNvSpPr/>
          <p:nvPr/>
        </p:nvSpPr>
        <p:spPr>
          <a:xfrm>
            <a:off x="4497534" y="2436760"/>
            <a:ext cx="1440000" cy="508923"/>
          </a:xfrm>
          <a:prstGeom prst="rect">
            <a:avLst/>
          </a:prstGeom>
          <a:solidFill>
            <a:schemeClr val="accent6">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应用逻辑</a:t>
            </a:r>
          </a:p>
        </p:txBody>
      </p:sp>
      <p:sp>
        <p:nvSpPr>
          <p:cNvPr id="29" name="矩形 28">
            <a:extLst>
              <a:ext uri="{FF2B5EF4-FFF2-40B4-BE49-F238E27FC236}">
                <a16:creationId xmlns:a16="http://schemas.microsoft.com/office/drawing/2014/main" id="{A9299E9B-3FD0-2FE4-9B2E-F0E7BB518E1B}"/>
              </a:ext>
            </a:extLst>
          </p:cNvPr>
          <p:cNvSpPr/>
          <p:nvPr/>
        </p:nvSpPr>
        <p:spPr>
          <a:xfrm>
            <a:off x="4497533" y="2947893"/>
            <a:ext cx="1440000" cy="508923"/>
          </a:xfrm>
          <a:prstGeom prst="rect">
            <a:avLst/>
          </a:prstGeom>
          <a:solidFill>
            <a:schemeClr val="accent6">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函数</a:t>
            </a:r>
          </a:p>
        </p:txBody>
      </p:sp>
      <p:sp>
        <p:nvSpPr>
          <p:cNvPr id="30" name="矩形 29">
            <a:extLst>
              <a:ext uri="{FF2B5EF4-FFF2-40B4-BE49-F238E27FC236}">
                <a16:creationId xmlns:a16="http://schemas.microsoft.com/office/drawing/2014/main" id="{4E7B9BE3-CCBC-AE71-0495-4946105C1206}"/>
              </a:ext>
            </a:extLst>
          </p:cNvPr>
          <p:cNvSpPr/>
          <p:nvPr/>
        </p:nvSpPr>
        <p:spPr>
          <a:xfrm>
            <a:off x="4497531" y="3456816"/>
            <a:ext cx="1440000" cy="508923"/>
          </a:xfrm>
          <a:prstGeom prst="rect">
            <a:avLst/>
          </a:prstGeom>
          <a:solidFill>
            <a:schemeClr val="accent6">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容器</a:t>
            </a:r>
          </a:p>
        </p:txBody>
      </p:sp>
      <p:sp>
        <p:nvSpPr>
          <p:cNvPr id="31" name="矩形 30">
            <a:extLst>
              <a:ext uri="{FF2B5EF4-FFF2-40B4-BE49-F238E27FC236}">
                <a16:creationId xmlns:a16="http://schemas.microsoft.com/office/drawing/2014/main" id="{D15EEF7E-FC2A-8EBA-90AB-271952BB713A}"/>
              </a:ext>
            </a:extLst>
          </p:cNvPr>
          <p:cNvSpPr/>
          <p:nvPr/>
        </p:nvSpPr>
        <p:spPr>
          <a:xfrm>
            <a:off x="4497531" y="3965739"/>
            <a:ext cx="1440000"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操作系统</a:t>
            </a:r>
          </a:p>
        </p:txBody>
      </p:sp>
      <p:sp>
        <p:nvSpPr>
          <p:cNvPr id="32" name="矩形 31">
            <a:extLst>
              <a:ext uri="{FF2B5EF4-FFF2-40B4-BE49-F238E27FC236}">
                <a16:creationId xmlns:a16="http://schemas.microsoft.com/office/drawing/2014/main" id="{70CCC009-3EFA-0930-4EDF-EFB067547732}"/>
              </a:ext>
            </a:extLst>
          </p:cNvPr>
          <p:cNvSpPr/>
          <p:nvPr/>
        </p:nvSpPr>
        <p:spPr>
          <a:xfrm>
            <a:off x="4497530" y="4474662"/>
            <a:ext cx="1440000"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服务器</a:t>
            </a:r>
          </a:p>
        </p:txBody>
      </p:sp>
      <p:sp>
        <p:nvSpPr>
          <p:cNvPr id="33" name="矩形 32">
            <a:extLst>
              <a:ext uri="{FF2B5EF4-FFF2-40B4-BE49-F238E27FC236}">
                <a16:creationId xmlns:a16="http://schemas.microsoft.com/office/drawing/2014/main" id="{FB7378C3-B7C9-1CAD-B453-E5CABB41583C}"/>
              </a:ext>
            </a:extLst>
          </p:cNvPr>
          <p:cNvSpPr/>
          <p:nvPr/>
        </p:nvSpPr>
        <p:spPr>
          <a:xfrm>
            <a:off x="4497529" y="4983585"/>
            <a:ext cx="1440000"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数据中心</a:t>
            </a:r>
          </a:p>
        </p:txBody>
      </p:sp>
      <p:sp>
        <p:nvSpPr>
          <p:cNvPr id="34" name="矩形 33">
            <a:extLst>
              <a:ext uri="{FF2B5EF4-FFF2-40B4-BE49-F238E27FC236}">
                <a16:creationId xmlns:a16="http://schemas.microsoft.com/office/drawing/2014/main" id="{62C65847-FEBF-7C9A-5280-76B1A015C6B8}"/>
              </a:ext>
            </a:extLst>
          </p:cNvPr>
          <p:cNvSpPr/>
          <p:nvPr/>
        </p:nvSpPr>
        <p:spPr>
          <a:xfrm>
            <a:off x="6201301" y="2429984"/>
            <a:ext cx="1440000" cy="508923"/>
          </a:xfrm>
          <a:prstGeom prst="rect">
            <a:avLst/>
          </a:prstGeom>
          <a:solidFill>
            <a:schemeClr val="accent6">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应用逻辑</a:t>
            </a:r>
          </a:p>
        </p:txBody>
      </p:sp>
      <p:sp>
        <p:nvSpPr>
          <p:cNvPr id="35" name="矩形 34">
            <a:extLst>
              <a:ext uri="{FF2B5EF4-FFF2-40B4-BE49-F238E27FC236}">
                <a16:creationId xmlns:a16="http://schemas.microsoft.com/office/drawing/2014/main" id="{3971650F-1177-8FC2-B5B3-B816AF6C5A03}"/>
              </a:ext>
            </a:extLst>
          </p:cNvPr>
          <p:cNvSpPr/>
          <p:nvPr/>
        </p:nvSpPr>
        <p:spPr>
          <a:xfrm>
            <a:off x="6201300" y="2941117"/>
            <a:ext cx="1440000" cy="508923"/>
          </a:xfrm>
          <a:prstGeom prst="rect">
            <a:avLst/>
          </a:prstGeom>
          <a:solidFill>
            <a:schemeClr val="accent6">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函数</a:t>
            </a:r>
          </a:p>
        </p:txBody>
      </p:sp>
      <p:sp>
        <p:nvSpPr>
          <p:cNvPr id="36" name="矩形 35">
            <a:extLst>
              <a:ext uri="{FF2B5EF4-FFF2-40B4-BE49-F238E27FC236}">
                <a16:creationId xmlns:a16="http://schemas.microsoft.com/office/drawing/2014/main" id="{B9A871FB-01C4-3784-7372-A27A8871BC07}"/>
              </a:ext>
            </a:extLst>
          </p:cNvPr>
          <p:cNvSpPr/>
          <p:nvPr/>
        </p:nvSpPr>
        <p:spPr>
          <a:xfrm>
            <a:off x="6201298" y="3450040"/>
            <a:ext cx="1440000"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容器</a:t>
            </a:r>
          </a:p>
        </p:txBody>
      </p:sp>
      <p:sp>
        <p:nvSpPr>
          <p:cNvPr id="37" name="矩形 36">
            <a:extLst>
              <a:ext uri="{FF2B5EF4-FFF2-40B4-BE49-F238E27FC236}">
                <a16:creationId xmlns:a16="http://schemas.microsoft.com/office/drawing/2014/main" id="{E5322887-01C9-B757-5DE6-9EF1CE6307CA}"/>
              </a:ext>
            </a:extLst>
          </p:cNvPr>
          <p:cNvSpPr/>
          <p:nvPr/>
        </p:nvSpPr>
        <p:spPr>
          <a:xfrm>
            <a:off x="6201298" y="3958963"/>
            <a:ext cx="1440000"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操作系统</a:t>
            </a:r>
          </a:p>
        </p:txBody>
      </p:sp>
      <p:sp>
        <p:nvSpPr>
          <p:cNvPr id="38" name="矩形 37">
            <a:extLst>
              <a:ext uri="{FF2B5EF4-FFF2-40B4-BE49-F238E27FC236}">
                <a16:creationId xmlns:a16="http://schemas.microsoft.com/office/drawing/2014/main" id="{2C9487F2-6CDA-8289-8785-252EE91F97E6}"/>
              </a:ext>
            </a:extLst>
          </p:cNvPr>
          <p:cNvSpPr/>
          <p:nvPr/>
        </p:nvSpPr>
        <p:spPr>
          <a:xfrm>
            <a:off x="6201297" y="4467886"/>
            <a:ext cx="1440000"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服务器</a:t>
            </a:r>
          </a:p>
        </p:txBody>
      </p:sp>
      <p:sp>
        <p:nvSpPr>
          <p:cNvPr id="39" name="矩形 38">
            <a:extLst>
              <a:ext uri="{FF2B5EF4-FFF2-40B4-BE49-F238E27FC236}">
                <a16:creationId xmlns:a16="http://schemas.microsoft.com/office/drawing/2014/main" id="{FA6FA26A-F06E-DE5C-820D-E8BBBF1A7521}"/>
              </a:ext>
            </a:extLst>
          </p:cNvPr>
          <p:cNvSpPr/>
          <p:nvPr/>
        </p:nvSpPr>
        <p:spPr>
          <a:xfrm>
            <a:off x="6201296" y="4976809"/>
            <a:ext cx="1440000"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数据中心</a:t>
            </a:r>
          </a:p>
        </p:txBody>
      </p:sp>
      <p:sp>
        <p:nvSpPr>
          <p:cNvPr id="46" name="矩形 45">
            <a:extLst>
              <a:ext uri="{FF2B5EF4-FFF2-40B4-BE49-F238E27FC236}">
                <a16:creationId xmlns:a16="http://schemas.microsoft.com/office/drawing/2014/main" id="{76B75FE7-557C-2DCB-30D7-4D4899F25CE9}"/>
              </a:ext>
            </a:extLst>
          </p:cNvPr>
          <p:cNvSpPr/>
          <p:nvPr/>
        </p:nvSpPr>
        <p:spPr>
          <a:xfrm>
            <a:off x="7905082" y="2429984"/>
            <a:ext cx="1440000" cy="508923"/>
          </a:xfrm>
          <a:prstGeom prst="rect">
            <a:avLst/>
          </a:prstGeom>
          <a:solidFill>
            <a:schemeClr val="accent6">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应用逻辑</a:t>
            </a:r>
          </a:p>
        </p:txBody>
      </p:sp>
      <p:sp>
        <p:nvSpPr>
          <p:cNvPr id="47" name="矩形 46">
            <a:extLst>
              <a:ext uri="{FF2B5EF4-FFF2-40B4-BE49-F238E27FC236}">
                <a16:creationId xmlns:a16="http://schemas.microsoft.com/office/drawing/2014/main" id="{57157191-A4E2-6D46-10D5-9031A648FAEF}"/>
              </a:ext>
            </a:extLst>
          </p:cNvPr>
          <p:cNvSpPr/>
          <p:nvPr/>
        </p:nvSpPr>
        <p:spPr>
          <a:xfrm>
            <a:off x="7905081" y="2941117"/>
            <a:ext cx="1440000"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函数</a:t>
            </a:r>
          </a:p>
        </p:txBody>
      </p:sp>
      <p:sp>
        <p:nvSpPr>
          <p:cNvPr id="48" name="矩形 47">
            <a:extLst>
              <a:ext uri="{FF2B5EF4-FFF2-40B4-BE49-F238E27FC236}">
                <a16:creationId xmlns:a16="http://schemas.microsoft.com/office/drawing/2014/main" id="{678C69A8-BE94-0B9A-4AF9-847F0DD690EF}"/>
              </a:ext>
            </a:extLst>
          </p:cNvPr>
          <p:cNvSpPr/>
          <p:nvPr/>
        </p:nvSpPr>
        <p:spPr>
          <a:xfrm>
            <a:off x="7905079" y="3450040"/>
            <a:ext cx="1440000"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容器</a:t>
            </a:r>
          </a:p>
        </p:txBody>
      </p:sp>
      <p:sp>
        <p:nvSpPr>
          <p:cNvPr id="49" name="矩形 48">
            <a:extLst>
              <a:ext uri="{FF2B5EF4-FFF2-40B4-BE49-F238E27FC236}">
                <a16:creationId xmlns:a16="http://schemas.microsoft.com/office/drawing/2014/main" id="{E10B5C6D-A856-5884-B324-D7848D22EBBB}"/>
              </a:ext>
            </a:extLst>
          </p:cNvPr>
          <p:cNvSpPr/>
          <p:nvPr/>
        </p:nvSpPr>
        <p:spPr>
          <a:xfrm>
            <a:off x="7905079" y="3958963"/>
            <a:ext cx="1440000"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操作系统</a:t>
            </a:r>
          </a:p>
        </p:txBody>
      </p:sp>
      <p:sp>
        <p:nvSpPr>
          <p:cNvPr id="50" name="矩形 49">
            <a:extLst>
              <a:ext uri="{FF2B5EF4-FFF2-40B4-BE49-F238E27FC236}">
                <a16:creationId xmlns:a16="http://schemas.microsoft.com/office/drawing/2014/main" id="{782D38A2-D299-1A85-E252-3047139E7900}"/>
              </a:ext>
            </a:extLst>
          </p:cNvPr>
          <p:cNvSpPr/>
          <p:nvPr/>
        </p:nvSpPr>
        <p:spPr>
          <a:xfrm>
            <a:off x="7905078" y="4467886"/>
            <a:ext cx="1440000"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服务器</a:t>
            </a:r>
          </a:p>
        </p:txBody>
      </p:sp>
      <p:sp>
        <p:nvSpPr>
          <p:cNvPr id="51" name="矩形 50">
            <a:extLst>
              <a:ext uri="{FF2B5EF4-FFF2-40B4-BE49-F238E27FC236}">
                <a16:creationId xmlns:a16="http://schemas.microsoft.com/office/drawing/2014/main" id="{8BFD392D-9088-A402-4031-42F06F8ADC61}"/>
              </a:ext>
            </a:extLst>
          </p:cNvPr>
          <p:cNvSpPr/>
          <p:nvPr/>
        </p:nvSpPr>
        <p:spPr>
          <a:xfrm>
            <a:off x="7905077" y="4976809"/>
            <a:ext cx="1440000"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数据中心</a:t>
            </a:r>
          </a:p>
        </p:txBody>
      </p:sp>
      <p:sp>
        <p:nvSpPr>
          <p:cNvPr id="52" name="矩形 51">
            <a:extLst>
              <a:ext uri="{FF2B5EF4-FFF2-40B4-BE49-F238E27FC236}">
                <a16:creationId xmlns:a16="http://schemas.microsoft.com/office/drawing/2014/main" id="{82A3394C-9E12-C2A3-BC43-95E3F2B049FF}"/>
              </a:ext>
            </a:extLst>
          </p:cNvPr>
          <p:cNvSpPr/>
          <p:nvPr/>
        </p:nvSpPr>
        <p:spPr>
          <a:xfrm>
            <a:off x="9608836" y="2429984"/>
            <a:ext cx="1440000"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应用逻辑</a:t>
            </a:r>
          </a:p>
        </p:txBody>
      </p:sp>
      <p:sp>
        <p:nvSpPr>
          <p:cNvPr id="53" name="矩形 52">
            <a:extLst>
              <a:ext uri="{FF2B5EF4-FFF2-40B4-BE49-F238E27FC236}">
                <a16:creationId xmlns:a16="http://schemas.microsoft.com/office/drawing/2014/main" id="{983A2D0E-00AC-CA50-D59F-5C3E59F337F0}"/>
              </a:ext>
            </a:extLst>
          </p:cNvPr>
          <p:cNvSpPr/>
          <p:nvPr/>
        </p:nvSpPr>
        <p:spPr>
          <a:xfrm>
            <a:off x="9608835" y="2941117"/>
            <a:ext cx="1440000"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函数</a:t>
            </a:r>
          </a:p>
        </p:txBody>
      </p:sp>
      <p:sp>
        <p:nvSpPr>
          <p:cNvPr id="54" name="矩形 53">
            <a:extLst>
              <a:ext uri="{FF2B5EF4-FFF2-40B4-BE49-F238E27FC236}">
                <a16:creationId xmlns:a16="http://schemas.microsoft.com/office/drawing/2014/main" id="{2DD7511B-02D4-67D9-EEFA-8959E261C0E8}"/>
              </a:ext>
            </a:extLst>
          </p:cNvPr>
          <p:cNvSpPr/>
          <p:nvPr/>
        </p:nvSpPr>
        <p:spPr>
          <a:xfrm>
            <a:off x="9608833" y="3450040"/>
            <a:ext cx="1440000"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容器</a:t>
            </a:r>
          </a:p>
        </p:txBody>
      </p:sp>
      <p:sp>
        <p:nvSpPr>
          <p:cNvPr id="55" name="矩形 54">
            <a:extLst>
              <a:ext uri="{FF2B5EF4-FFF2-40B4-BE49-F238E27FC236}">
                <a16:creationId xmlns:a16="http://schemas.microsoft.com/office/drawing/2014/main" id="{876700C5-BEF5-C809-3DEA-2ED55BF0ECDB}"/>
              </a:ext>
            </a:extLst>
          </p:cNvPr>
          <p:cNvSpPr/>
          <p:nvPr/>
        </p:nvSpPr>
        <p:spPr>
          <a:xfrm>
            <a:off x="9608833" y="3958963"/>
            <a:ext cx="1440000"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操作系统</a:t>
            </a:r>
          </a:p>
        </p:txBody>
      </p:sp>
      <p:sp>
        <p:nvSpPr>
          <p:cNvPr id="56" name="矩形 55">
            <a:extLst>
              <a:ext uri="{FF2B5EF4-FFF2-40B4-BE49-F238E27FC236}">
                <a16:creationId xmlns:a16="http://schemas.microsoft.com/office/drawing/2014/main" id="{84776734-3EF4-803D-1002-C542DBC8BCB7}"/>
              </a:ext>
            </a:extLst>
          </p:cNvPr>
          <p:cNvSpPr/>
          <p:nvPr/>
        </p:nvSpPr>
        <p:spPr>
          <a:xfrm>
            <a:off x="9608832" y="4467886"/>
            <a:ext cx="1440000"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服务器</a:t>
            </a:r>
          </a:p>
        </p:txBody>
      </p:sp>
      <p:sp>
        <p:nvSpPr>
          <p:cNvPr id="57" name="矩形 56">
            <a:extLst>
              <a:ext uri="{FF2B5EF4-FFF2-40B4-BE49-F238E27FC236}">
                <a16:creationId xmlns:a16="http://schemas.microsoft.com/office/drawing/2014/main" id="{F0C0C75D-5C57-D000-439D-1D4763E753DE}"/>
              </a:ext>
            </a:extLst>
          </p:cNvPr>
          <p:cNvSpPr/>
          <p:nvPr/>
        </p:nvSpPr>
        <p:spPr>
          <a:xfrm>
            <a:off x="9608831" y="4976809"/>
            <a:ext cx="1440000"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数据中心</a:t>
            </a:r>
          </a:p>
        </p:txBody>
      </p:sp>
      <p:cxnSp>
        <p:nvCxnSpPr>
          <p:cNvPr id="66" name="直线箭头连接符 65">
            <a:extLst>
              <a:ext uri="{FF2B5EF4-FFF2-40B4-BE49-F238E27FC236}">
                <a16:creationId xmlns:a16="http://schemas.microsoft.com/office/drawing/2014/main" id="{770741D3-8EC5-47A2-92FD-1B8945F2571D}"/>
              </a:ext>
            </a:extLst>
          </p:cNvPr>
          <p:cNvCxnSpPr>
            <a:cxnSpLocks/>
          </p:cNvCxnSpPr>
          <p:nvPr/>
        </p:nvCxnSpPr>
        <p:spPr>
          <a:xfrm>
            <a:off x="543339" y="2252870"/>
            <a:ext cx="11052313"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64" name="文本框 63">
            <a:extLst>
              <a:ext uri="{FF2B5EF4-FFF2-40B4-BE49-F238E27FC236}">
                <a16:creationId xmlns:a16="http://schemas.microsoft.com/office/drawing/2014/main" id="{1B913970-3999-D204-0D5F-30D591F0727E}"/>
              </a:ext>
            </a:extLst>
          </p:cNvPr>
          <p:cNvSpPr txBox="1"/>
          <p:nvPr/>
        </p:nvSpPr>
        <p:spPr>
          <a:xfrm>
            <a:off x="710228" y="2046384"/>
            <a:ext cx="1440000" cy="369332"/>
          </a:xfrm>
          <a:prstGeom prst="rect">
            <a:avLst/>
          </a:prstGeom>
          <a:solidFill>
            <a:schemeClr val="bg1"/>
          </a:solidFill>
          <a:ln>
            <a:noFill/>
          </a:ln>
        </p:spPr>
        <p:txBody>
          <a:bodyPr wrap="square" rtlCol="0">
            <a:spAutoFit/>
          </a:bodyPr>
          <a:lstStyle/>
          <a:p>
            <a:pPr algn="ctr"/>
            <a:r>
              <a:rPr kumimoji="1" lang="en-US" altLang="zh-CN" i="1" dirty="0">
                <a:latin typeface="Times New Roman" panose="02020603050405020304" pitchFamily="18" charset="0"/>
                <a:ea typeface="SimSun" panose="02010600030101010101" pitchFamily="2" charset="-122"/>
                <a:cs typeface="Times New Roman" panose="02020603050405020304" pitchFamily="18" charset="0"/>
              </a:rPr>
              <a:t>More</a:t>
            </a:r>
            <a:r>
              <a:rPr kumimoji="1" lang="zh-CN" altLang="en-US" i="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i="1" dirty="0">
                <a:latin typeface="Times New Roman" panose="02020603050405020304" pitchFamily="18" charset="0"/>
                <a:ea typeface="SimSun" panose="02010600030101010101" pitchFamily="2" charset="-122"/>
                <a:cs typeface="Times New Roman" panose="02020603050405020304" pitchFamily="18" charset="0"/>
              </a:rPr>
              <a:t>control</a:t>
            </a:r>
            <a:endParaRPr kumimoji="1" lang="zh-CN" altLang="en-US" i="1"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70" name="文本框 69">
            <a:extLst>
              <a:ext uri="{FF2B5EF4-FFF2-40B4-BE49-F238E27FC236}">
                <a16:creationId xmlns:a16="http://schemas.microsoft.com/office/drawing/2014/main" id="{8889583F-AABC-7DE4-FC42-162AAFA99CD4}"/>
              </a:ext>
            </a:extLst>
          </p:cNvPr>
          <p:cNvSpPr txBox="1"/>
          <p:nvPr/>
        </p:nvSpPr>
        <p:spPr>
          <a:xfrm>
            <a:off x="9936991" y="2045820"/>
            <a:ext cx="1440000" cy="369332"/>
          </a:xfrm>
          <a:prstGeom prst="rect">
            <a:avLst/>
          </a:prstGeom>
          <a:solidFill>
            <a:schemeClr val="bg1"/>
          </a:solidFill>
          <a:ln>
            <a:noFill/>
          </a:ln>
        </p:spPr>
        <p:txBody>
          <a:bodyPr wrap="square" rtlCol="0">
            <a:spAutoFit/>
          </a:bodyPr>
          <a:lstStyle/>
          <a:p>
            <a:pPr algn="ctr"/>
            <a:r>
              <a:rPr kumimoji="1" lang="en-US" altLang="zh-CN" i="1" dirty="0">
                <a:latin typeface="Times New Roman" panose="02020603050405020304" pitchFamily="18" charset="0"/>
                <a:ea typeface="SimSun" panose="02010600030101010101" pitchFamily="2" charset="-122"/>
                <a:cs typeface="Times New Roman" panose="02020603050405020304" pitchFamily="18" charset="0"/>
              </a:rPr>
              <a:t>Less</a:t>
            </a:r>
            <a:r>
              <a:rPr kumimoji="1" lang="zh-CN" altLang="en-US" i="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i="1" dirty="0">
                <a:latin typeface="Times New Roman" panose="02020603050405020304" pitchFamily="18" charset="0"/>
                <a:ea typeface="SimSun" panose="02010600030101010101" pitchFamily="2" charset="-122"/>
                <a:cs typeface="Times New Roman" panose="02020603050405020304" pitchFamily="18" charset="0"/>
              </a:rPr>
              <a:t>control</a:t>
            </a:r>
            <a:endParaRPr kumimoji="1" lang="zh-CN" altLang="en-US" i="1"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71" name="文本框 70">
            <a:extLst>
              <a:ext uri="{FF2B5EF4-FFF2-40B4-BE49-F238E27FC236}">
                <a16:creationId xmlns:a16="http://schemas.microsoft.com/office/drawing/2014/main" id="{FB0DDD6C-EF3A-5AAE-2573-AB3846BA5608}"/>
              </a:ext>
            </a:extLst>
          </p:cNvPr>
          <p:cNvSpPr txBox="1"/>
          <p:nvPr/>
        </p:nvSpPr>
        <p:spPr>
          <a:xfrm>
            <a:off x="1089984" y="5554477"/>
            <a:ext cx="1440000" cy="307777"/>
          </a:xfrm>
          <a:prstGeom prst="rect">
            <a:avLst/>
          </a:prstGeom>
          <a:noFill/>
        </p:spPr>
        <p:txBody>
          <a:bodyPr wrap="square" rtlCol="0">
            <a:spAutoFit/>
          </a:bodyPr>
          <a:lstStyle/>
          <a:p>
            <a:pPr algn="ct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物理机租赁</a:t>
            </a:r>
          </a:p>
        </p:txBody>
      </p:sp>
      <p:sp>
        <p:nvSpPr>
          <p:cNvPr id="72" name="文本框 71">
            <a:extLst>
              <a:ext uri="{FF2B5EF4-FFF2-40B4-BE49-F238E27FC236}">
                <a16:creationId xmlns:a16="http://schemas.microsoft.com/office/drawing/2014/main" id="{3110DF9B-A64E-EB8F-0444-35F4B5E40B5E}"/>
              </a:ext>
            </a:extLst>
          </p:cNvPr>
          <p:cNvSpPr txBox="1"/>
          <p:nvPr/>
        </p:nvSpPr>
        <p:spPr>
          <a:xfrm>
            <a:off x="2773171" y="5554477"/>
            <a:ext cx="1440000" cy="1169551"/>
          </a:xfrm>
          <a:prstGeom prst="rect">
            <a:avLst/>
          </a:prstGeom>
          <a:noFill/>
        </p:spPr>
        <p:txBody>
          <a:bodyPr wrap="squar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AWS</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EC2,</a:t>
            </a:r>
          </a:p>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Azure</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Virtual</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Machines,</a:t>
            </a:r>
          </a:p>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Google</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Compute</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Engine</a:t>
            </a:r>
            <a:endPar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74" name="文本框 73">
            <a:extLst>
              <a:ext uri="{FF2B5EF4-FFF2-40B4-BE49-F238E27FC236}">
                <a16:creationId xmlns:a16="http://schemas.microsoft.com/office/drawing/2014/main" id="{FAD7FD32-0E47-153B-50CB-1326D7FF544B}"/>
              </a:ext>
            </a:extLst>
          </p:cNvPr>
          <p:cNvSpPr txBox="1"/>
          <p:nvPr/>
        </p:nvSpPr>
        <p:spPr>
          <a:xfrm>
            <a:off x="4497528" y="5526902"/>
            <a:ext cx="1598471" cy="738664"/>
          </a:xfrm>
          <a:prstGeom prst="rect">
            <a:avLst/>
          </a:prstGeom>
          <a:noFill/>
        </p:spPr>
        <p:txBody>
          <a:bodyPr wrap="squar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Azure</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Kubernetes</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Service,</a:t>
            </a:r>
          </a:p>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AWS</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ECS</a:t>
            </a:r>
            <a:endPar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75" name="文本框 74">
            <a:extLst>
              <a:ext uri="{FF2B5EF4-FFF2-40B4-BE49-F238E27FC236}">
                <a16:creationId xmlns:a16="http://schemas.microsoft.com/office/drawing/2014/main" id="{260C8FCB-AC18-AB7D-CC93-678422FC0610}"/>
              </a:ext>
            </a:extLst>
          </p:cNvPr>
          <p:cNvSpPr txBox="1"/>
          <p:nvPr/>
        </p:nvSpPr>
        <p:spPr>
          <a:xfrm>
            <a:off x="6133410" y="5511458"/>
            <a:ext cx="1440000" cy="954107"/>
          </a:xfrm>
          <a:prstGeom prst="rect">
            <a:avLst/>
          </a:prstGeom>
          <a:noFill/>
        </p:spPr>
        <p:txBody>
          <a:bodyPr wrap="squar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AWS</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Elastic</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Beanstalk,</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endPar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Google</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App</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Engine</a:t>
            </a:r>
            <a:endPar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76" name="文本框 75">
            <a:extLst>
              <a:ext uri="{FF2B5EF4-FFF2-40B4-BE49-F238E27FC236}">
                <a16:creationId xmlns:a16="http://schemas.microsoft.com/office/drawing/2014/main" id="{E9DE4E4E-BDB3-2226-AA2A-AFE3FC4A11AC}"/>
              </a:ext>
            </a:extLst>
          </p:cNvPr>
          <p:cNvSpPr txBox="1"/>
          <p:nvPr/>
        </p:nvSpPr>
        <p:spPr>
          <a:xfrm>
            <a:off x="7905076" y="5492508"/>
            <a:ext cx="1440000" cy="954107"/>
          </a:xfrm>
          <a:prstGeom prst="rect">
            <a:avLst/>
          </a:prstGeom>
          <a:noFill/>
        </p:spPr>
        <p:txBody>
          <a:bodyPr wrap="squar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Azure</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Function,</a:t>
            </a:r>
          </a:p>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AWS</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Lambda,</a:t>
            </a:r>
          </a:p>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Google</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Cloud</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Functions</a:t>
            </a:r>
          </a:p>
        </p:txBody>
      </p:sp>
      <p:sp>
        <p:nvSpPr>
          <p:cNvPr id="77" name="文本框 76">
            <a:extLst>
              <a:ext uri="{FF2B5EF4-FFF2-40B4-BE49-F238E27FC236}">
                <a16:creationId xmlns:a16="http://schemas.microsoft.com/office/drawing/2014/main" id="{0C7E3B53-B75C-224C-DE1E-9AF584CB87EB}"/>
              </a:ext>
            </a:extLst>
          </p:cNvPr>
          <p:cNvSpPr txBox="1"/>
          <p:nvPr/>
        </p:nvSpPr>
        <p:spPr>
          <a:xfrm>
            <a:off x="9608831" y="5501471"/>
            <a:ext cx="1440000" cy="954107"/>
          </a:xfrm>
          <a:prstGeom prst="rect">
            <a:avLst/>
          </a:prstGeom>
          <a:noFill/>
        </p:spPr>
        <p:txBody>
          <a:bodyPr wrap="square" rtlCol="0">
            <a:spAutoFit/>
          </a:bodyPr>
          <a:lstStyle/>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Office</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365,</a:t>
            </a:r>
          </a:p>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Dropbox,</a:t>
            </a:r>
          </a:p>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Oracle</a:t>
            </a:r>
            <a:r>
              <a:rPr kumimoji="1"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SaaS,</a:t>
            </a:r>
          </a:p>
          <a:p>
            <a:r>
              <a:rPr kumimoji="1" lang="en-US" altLang="zh-CN" sz="1400" dirty="0">
                <a:latin typeface="Times New Roman" panose="02020603050405020304" pitchFamily="18" charset="0"/>
                <a:ea typeface="SimSun" panose="02010600030101010101" pitchFamily="2" charset="-122"/>
                <a:cs typeface="Times New Roman" panose="02020603050405020304" pitchFamily="18" charset="0"/>
              </a:rPr>
              <a:t>Slack</a:t>
            </a:r>
          </a:p>
        </p:txBody>
      </p:sp>
    </p:spTree>
    <p:extLst>
      <p:ext uri="{BB962C8B-B14F-4D97-AF65-F5344CB8AC3E}">
        <p14:creationId xmlns:p14="http://schemas.microsoft.com/office/powerpoint/2010/main" val="1705685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系统架构</a:t>
            </a:r>
          </a:p>
        </p:txBody>
      </p:sp>
      <p:sp>
        <p:nvSpPr>
          <p:cNvPr id="3" name="圆角矩形 2">
            <a:extLst>
              <a:ext uri="{FF2B5EF4-FFF2-40B4-BE49-F238E27FC236}">
                <a16:creationId xmlns:a16="http://schemas.microsoft.com/office/drawing/2014/main" id="{2C2E7991-965D-E305-A2C7-104FE5641D89}"/>
              </a:ext>
            </a:extLst>
          </p:cNvPr>
          <p:cNvSpPr/>
          <p:nvPr/>
        </p:nvSpPr>
        <p:spPr>
          <a:xfrm>
            <a:off x="1772650" y="1660356"/>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Start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9DEDDC96-D51D-DCD7-1B01-C53D566CDD2A}"/>
              </a:ext>
            </a:extLst>
          </p:cNvPr>
          <p:cNvSpPr/>
          <p:nvPr/>
        </p:nvSpPr>
        <p:spPr>
          <a:xfrm>
            <a:off x="838200" y="2739187"/>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Read(“attendees”)</a:t>
            </a:r>
            <a:endParaRPr kumimoji="1" lang="zh-CN" altLang="en-US"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B9B7C6F5-4F45-E6A8-C583-88FAECB0A4FE}"/>
              </a:ext>
            </a:extLst>
          </p:cNvPr>
          <p:cNvSpPr/>
          <p:nvPr/>
        </p:nvSpPr>
        <p:spPr>
          <a:xfrm>
            <a:off x="838200" y="3818018"/>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Write(“attendees”,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N+1)</a:t>
            </a:r>
            <a:endParaRPr kumimoji="1" lang="zh-CN" altLang="en-US"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A20F6BD6-108D-F236-8DB2-7F8B947AF97A}"/>
              </a:ext>
            </a:extLst>
          </p:cNvPr>
          <p:cNvSpPr/>
          <p:nvPr/>
        </p:nvSpPr>
        <p:spPr>
          <a:xfrm>
            <a:off x="1772651" y="4896849"/>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End</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8" name="直线连接符 7">
            <a:extLst>
              <a:ext uri="{FF2B5EF4-FFF2-40B4-BE49-F238E27FC236}">
                <a16:creationId xmlns:a16="http://schemas.microsoft.com/office/drawing/2014/main" id="{8B22E878-7443-0D1C-3218-73E4EDD36324}"/>
              </a:ext>
            </a:extLst>
          </p:cNvPr>
          <p:cNvCxnSpPr/>
          <p:nvPr/>
        </p:nvCxnSpPr>
        <p:spPr>
          <a:xfrm>
            <a:off x="4339387" y="1251281"/>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51C4D9B3-E1AD-2159-763D-57870E85750B}"/>
              </a:ext>
            </a:extLst>
          </p:cNvPr>
          <p:cNvSpPr txBox="1"/>
          <p:nvPr/>
        </p:nvSpPr>
        <p:spPr>
          <a:xfrm>
            <a:off x="1991746" y="6035657"/>
            <a:ext cx="871521"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Worker</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0" name="直线箭头连接符 9">
            <a:extLst>
              <a:ext uri="{FF2B5EF4-FFF2-40B4-BE49-F238E27FC236}">
                <a16:creationId xmlns:a16="http://schemas.microsoft.com/office/drawing/2014/main" id="{8181DF14-03E3-EDCC-F130-67DBDDDD2510}"/>
              </a:ext>
            </a:extLst>
          </p:cNvPr>
          <p:cNvCxnSpPr>
            <a:cxnSpLocks/>
            <a:stCxn id="3" idx="2"/>
            <a:endCxn id="4" idx="0"/>
          </p:cNvCxnSpPr>
          <p:nvPr/>
        </p:nvCxnSpPr>
        <p:spPr>
          <a:xfrm>
            <a:off x="2366209" y="2141619"/>
            <a:ext cx="1"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69D7BD74-7654-497C-DA60-1D082A117E10}"/>
              </a:ext>
            </a:extLst>
          </p:cNvPr>
          <p:cNvCxnSpPr>
            <a:cxnSpLocks/>
            <a:stCxn id="4" idx="2"/>
            <a:endCxn id="5" idx="0"/>
          </p:cNvCxnSpPr>
          <p:nvPr/>
        </p:nvCxnSpPr>
        <p:spPr>
          <a:xfrm>
            <a:off x="2366210" y="3220450"/>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610FDED-335A-1A5D-5806-79A64D156EB0}"/>
              </a:ext>
            </a:extLst>
          </p:cNvPr>
          <p:cNvCxnSpPr>
            <a:cxnSpLocks/>
            <a:stCxn id="5" idx="2"/>
            <a:endCxn id="7" idx="0"/>
          </p:cNvCxnSpPr>
          <p:nvPr/>
        </p:nvCxnSpPr>
        <p:spPr>
          <a:xfrm>
            <a:off x="2366210" y="4299281"/>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F5BBDCE1-DBBC-7AF8-9909-54273DF22B59}"/>
              </a:ext>
            </a:extLst>
          </p:cNvPr>
          <p:cNvCxnSpPr/>
          <p:nvPr/>
        </p:nvCxnSpPr>
        <p:spPr>
          <a:xfrm>
            <a:off x="8113292" y="1239249"/>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A0590B7F-D5A7-2BD6-EF49-A3CCA14AB9B2}"/>
              </a:ext>
            </a:extLst>
          </p:cNvPr>
          <p:cNvSpPr txBox="1"/>
          <p:nvPr/>
        </p:nvSpPr>
        <p:spPr>
          <a:xfrm>
            <a:off x="5457540" y="6035657"/>
            <a:ext cx="1537600" cy="369332"/>
          </a:xfrm>
          <a:prstGeom prst="rect">
            <a:avLst/>
          </a:prstGeom>
          <a:noFill/>
        </p:spPr>
        <p:txBody>
          <a:bodyPr wrap="none" rtlCol="0">
            <a:spAutoFit/>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Runtime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EE0E1F0-FE3A-3BE2-E33A-265322519D48}"/>
              </a:ext>
            </a:extLst>
          </p:cNvPr>
          <p:cNvSpPr txBox="1"/>
          <p:nvPr/>
        </p:nvSpPr>
        <p:spPr>
          <a:xfrm>
            <a:off x="9287341" y="6035657"/>
            <a:ext cx="889987"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Storage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18" name="表格 18">
            <a:extLst>
              <a:ext uri="{FF2B5EF4-FFF2-40B4-BE49-F238E27FC236}">
                <a16:creationId xmlns:a16="http://schemas.microsoft.com/office/drawing/2014/main" id="{4AB0B578-AC74-043A-7BD1-F1E152319A60}"/>
              </a:ext>
            </a:extLst>
          </p:cNvPr>
          <p:cNvGraphicFramePr>
            <a:graphicFrameLocks noGrp="1"/>
          </p:cNvGraphicFramePr>
          <p:nvPr>
            <p:extLst>
              <p:ext uri="{D42A27DB-BD31-4B8C-83A1-F6EECF244321}">
                <p14:modId xmlns:p14="http://schemas.microsoft.com/office/powerpoint/2010/main" val="3037232473"/>
              </p:ext>
            </p:extLst>
          </p:nvPr>
        </p:nvGraphicFramePr>
        <p:xfrm>
          <a:off x="8470232" y="1660356"/>
          <a:ext cx="3211094" cy="985603"/>
        </p:xfrm>
        <a:graphic>
          <a:graphicData uri="http://schemas.openxmlformats.org/drawingml/2006/table">
            <a:tbl>
              <a:tblPr firstRow="1" bandRow="1">
                <a:tableStyleId>{93296810-A885-4BE3-A3E7-6D5BEEA58F35}</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Instance</a:t>
                      </a:r>
                      <a:r>
                        <a:rPr lang="zh-CN" altLang="en-US" dirty="0">
                          <a:solidFill>
                            <a:schemeClr val="tx1"/>
                          </a:solidFill>
                        </a:rPr>
                        <a:t> </a:t>
                      </a:r>
                      <a:r>
                        <a:rPr lang="en-US" altLang="zh-CN" dirty="0">
                          <a:solidFill>
                            <a:schemeClr val="tx1"/>
                          </a:solidFill>
                        </a:rPr>
                        <a:t>Id</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Done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d78590e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False</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a:t>
                      </a:r>
                      <a:r>
                        <a:rPr lang="zh-CN" altLang="en-US" dirty="0">
                          <a:solidFill>
                            <a:schemeClr val="tx1"/>
                          </a:solidFill>
                          <a:latin typeface="Times New Roman" panose="02020603050405020304" pitchFamily="18" charset="0"/>
                          <a:cs typeface="Times New Roman" panose="02020603050405020304" pitchFamily="18" charset="0"/>
                        </a:rPr>
                        <a:t> </a:t>
                      </a:r>
                      <a:r>
                        <a:rPr lang="en-US" altLang="zh-CN" dirty="0">
                          <a:solidFill>
                            <a:schemeClr val="tx1"/>
                          </a:solidFill>
                          <a:latin typeface="Times New Roman" panose="02020603050405020304" pitchFamily="18" charset="0"/>
                          <a:cs typeface="Times New Roman" panose="02020603050405020304" pitchFamily="18" charset="0"/>
                        </a:rPr>
                        <a:t>True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graphicFrame>
        <p:nvGraphicFramePr>
          <p:cNvPr id="19" name="表格 18">
            <a:extLst>
              <a:ext uri="{FF2B5EF4-FFF2-40B4-BE49-F238E27FC236}">
                <a16:creationId xmlns:a16="http://schemas.microsoft.com/office/drawing/2014/main" id="{C0269A47-97B8-F447-38B4-1D51AF047698}"/>
              </a:ext>
            </a:extLst>
          </p:cNvPr>
          <p:cNvGraphicFramePr>
            <a:graphicFrameLocks noGrp="1"/>
          </p:cNvGraphicFramePr>
          <p:nvPr/>
        </p:nvGraphicFramePr>
        <p:xfrm>
          <a:off x="8470232" y="3255056"/>
          <a:ext cx="3211094" cy="985603"/>
        </p:xfrm>
        <a:graphic>
          <a:graphicData uri="http://schemas.openxmlformats.org/drawingml/2006/table">
            <a:tbl>
              <a:tblPr firstRow="1" bandRow="1">
                <a:tableStyleId>{00A15C55-8517-42AA-B614-E9B94910E393}</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Key</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attendees</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10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graphicFrame>
        <p:nvGraphicFramePr>
          <p:cNvPr id="20" name="表格 18">
            <a:extLst>
              <a:ext uri="{FF2B5EF4-FFF2-40B4-BE49-F238E27FC236}">
                <a16:creationId xmlns:a16="http://schemas.microsoft.com/office/drawing/2014/main" id="{A348A0F3-A1CC-9640-6389-4B030089C3EA}"/>
              </a:ext>
            </a:extLst>
          </p:cNvPr>
          <p:cNvGraphicFramePr>
            <a:graphicFrameLocks noGrp="1"/>
          </p:cNvGraphicFramePr>
          <p:nvPr/>
        </p:nvGraphicFramePr>
        <p:xfrm>
          <a:off x="8470232" y="4848284"/>
          <a:ext cx="3211094" cy="985603"/>
        </p:xfrm>
        <a:graphic>
          <a:graphicData uri="http://schemas.openxmlformats.org/drawingml/2006/table">
            <a:tbl>
              <a:tblPr firstRow="1" bandRow="1">
                <a:tableStyleId>{93296810-A885-4BE3-A3E7-6D5BEEA58F35}</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endParaRPr lang="zh-CN" altLang="en-US">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25" name="直线箭头连接符 24">
            <a:extLst>
              <a:ext uri="{FF2B5EF4-FFF2-40B4-BE49-F238E27FC236}">
                <a16:creationId xmlns:a16="http://schemas.microsoft.com/office/drawing/2014/main" id="{D2A62B76-2C0D-E52E-0144-16C6B15CF970}"/>
              </a:ext>
            </a:extLst>
          </p:cNvPr>
          <p:cNvCxnSpPr>
            <a:stCxn id="3" idx="3"/>
          </p:cNvCxnSpPr>
          <p:nvPr/>
        </p:nvCxnSpPr>
        <p:spPr>
          <a:xfrm>
            <a:off x="2959767" y="1900988"/>
            <a:ext cx="5510465" cy="1"/>
          </a:xfrm>
          <a:prstGeom prst="straightConnector1">
            <a:avLst/>
          </a:prstGeom>
          <a:ln w="38100">
            <a:solidFill>
              <a:srgbClr val="7030A0"/>
            </a:solidFill>
            <a:prstDash val="sysDot"/>
            <a:tailEnd type="triangle"/>
          </a:ln>
        </p:spPr>
        <p:style>
          <a:lnRef idx="3">
            <a:schemeClr val="accent5"/>
          </a:lnRef>
          <a:fillRef idx="0">
            <a:schemeClr val="accent5"/>
          </a:fillRef>
          <a:effectRef idx="2">
            <a:schemeClr val="accent5"/>
          </a:effectRef>
          <a:fontRef idx="minor">
            <a:schemeClr val="tx1"/>
          </a:fontRef>
        </p:style>
      </p:cxnSp>
      <p:cxnSp>
        <p:nvCxnSpPr>
          <p:cNvPr id="27" name="肘形连接符 26">
            <a:extLst>
              <a:ext uri="{FF2B5EF4-FFF2-40B4-BE49-F238E27FC236}">
                <a16:creationId xmlns:a16="http://schemas.microsoft.com/office/drawing/2014/main" id="{6CDCCB13-8136-629E-00E2-40025013AE85}"/>
              </a:ext>
            </a:extLst>
          </p:cNvPr>
          <p:cNvCxnSpPr>
            <a:stCxn id="7" idx="3"/>
          </p:cNvCxnSpPr>
          <p:nvPr/>
        </p:nvCxnSpPr>
        <p:spPr>
          <a:xfrm flipV="1">
            <a:off x="2959768" y="2418347"/>
            <a:ext cx="5510464" cy="2719134"/>
          </a:xfrm>
          <a:prstGeom prst="bentConnector3">
            <a:avLst>
              <a:gd name="adj1" fmla="val 30567"/>
            </a:avLst>
          </a:prstGeom>
          <a:ln w="38100">
            <a:solidFill>
              <a:srgbClr val="7030A0"/>
            </a:solidFill>
            <a:prstDash val="sysDot"/>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296184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系统架构</a:t>
            </a:r>
          </a:p>
        </p:txBody>
      </p:sp>
      <p:sp>
        <p:nvSpPr>
          <p:cNvPr id="3" name="圆角矩形 2">
            <a:extLst>
              <a:ext uri="{FF2B5EF4-FFF2-40B4-BE49-F238E27FC236}">
                <a16:creationId xmlns:a16="http://schemas.microsoft.com/office/drawing/2014/main" id="{2C2E7991-965D-E305-A2C7-104FE5641D89}"/>
              </a:ext>
            </a:extLst>
          </p:cNvPr>
          <p:cNvSpPr/>
          <p:nvPr/>
        </p:nvSpPr>
        <p:spPr>
          <a:xfrm>
            <a:off x="1772650" y="1660356"/>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Start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9DEDDC96-D51D-DCD7-1B01-C53D566CDD2A}"/>
              </a:ext>
            </a:extLst>
          </p:cNvPr>
          <p:cNvSpPr/>
          <p:nvPr/>
        </p:nvSpPr>
        <p:spPr>
          <a:xfrm>
            <a:off x="838200" y="2739187"/>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Read(“attendees”)</a:t>
            </a:r>
            <a:endParaRPr kumimoji="1" lang="zh-CN" altLang="en-US"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B9B7C6F5-4F45-E6A8-C583-88FAECB0A4FE}"/>
              </a:ext>
            </a:extLst>
          </p:cNvPr>
          <p:cNvSpPr/>
          <p:nvPr/>
        </p:nvSpPr>
        <p:spPr>
          <a:xfrm>
            <a:off x="838200" y="3818018"/>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Write(“attendees”,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N+1)</a:t>
            </a:r>
            <a:endParaRPr kumimoji="1" lang="zh-CN" altLang="en-US"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A20F6BD6-108D-F236-8DB2-7F8B947AF97A}"/>
              </a:ext>
            </a:extLst>
          </p:cNvPr>
          <p:cNvSpPr/>
          <p:nvPr/>
        </p:nvSpPr>
        <p:spPr>
          <a:xfrm>
            <a:off x="1772651" y="4896849"/>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End</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8" name="直线连接符 7">
            <a:extLst>
              <a:ext uri="{FF2B5EF4-FFF2-40B4-BE49-F238E27FC236}">
                <a16:creationId xmlns:a16="http://schemas.microsoft.com/office/drawing/2014/main" id="{8B22E878-7443-0D1C-3218-73E4EDD36324}"/>
              </a:ext>
            </a:extLst>
          </p:cNvPr>
          <p:cNvCxnSpPr/>
          <p:nvPr/>
        </p:nvCxnSpPr>
        <p:spPr>
          <a:xfrm>
            <a:off x="4339387" y="1251281"/>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51C4D9B3-E1AD-2159-763D-57870E85750B}"/>
              </a:ext>
            </a:extLst>
          </p:cNvPr>
          <p:cNvSpPr txBox="1"/>
          <p:nvPr/>
        </p:nvSpPr>
        <p:spPr>
          <a:xfrm>
            <a:off x="1991746" y="6035657"/>
            <a:ext cx="871521"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Worker</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0" name="直线箭头连接符 9">
            <a:extLst>
              <a:ext uri="{FF2B5EF4-FFF2-40B4-BE49-F238E27FC236}">
                <a16:creationId xmlns:a16="http://schemas.microsoft.com/office/drawing/2014/main" id="{8181DF14-03E3-EDCC-F130-67DBDDDD2510}"/>
              </a:ext>
            </a:extLst>
          </p:cNvPr>
          <p:cNvCxnSpPr>
            <a:cxnSpLocks/>
            <a:stCxn id="3" idx="2"/>
            <a:endCxn id="4" idx="0"/>
          </p:cNvCxnSpPr>
          <p:nvPr/>
        </p:nvCxnSpPr>
        <p:spPr>
          <a:xfrm>
            <a:off x="2366209" y="2141619"/>
            <a:ext cx="1"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69D7BD74-7654-497C-DA60-1D082A117E10}"/>
              </a:ext>
            </a:extLst>
          </p:cNvPr>
          <p:cNvCxnSpPr>
            <a:cxnSpLocks/>
            <a:stCxn id="4" idx="2"/>
            <a:endCxn id="5" idx="0"/>
          </p:cNvCxnSpPr>
          <p:nvPr/>
        </p:nvCxnSpPr>
        <p:spPr>
          <a:xfrm>
            <a:off x="2366210" y="3220450"/>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610FDED-335A-1A5D-5806-79A64D156EB0}"/>
              </a:ext>
            </a:extLst>
          </p:cNvPr>
          <p:cNvCxnSpPr>
            <a:cxnSpLocks/>
            <a:stCxn id="5" idx="2"/>
            <a:endCxn id="7" idx="0"/>
          </p:cNvCxnSpPr>
          <p:nvPr/>
        </p:nvCxnSpPr>
        <p:spPr>
          <a:xfrm>
            <a:off x="2366210" y="4299281"/>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F5BBDCE1-DBBC-7AF8-9909-54273DF22B59}"/>
              </a:ext>
            </a:extLst>
          </p:cNvPr>
          <p:cNvCxnSpPr/>
          <p:nvPr/>
        </p:nvCxnSpPr>
        <p:spPr>
          <a:xfrm>
            <a:off x="8113292" y="1239249"/>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A0590B7F-D5A7-2BD6-EF49-A3CCA14AB9B2}"/>
              </a:ext>
            </a:extLst>
          </p:cNvPr>
          <p:cNvSpPr txBox="1"/>
          <p:nvPr/>
        </p:nvSpPr>
        <p:spPr>
          <a:xfrm>
            <a:off x="5457540" y="6035657"/>
            <a:ext cx="1537600" cy="369332"/>
          </a:xfrm>
          <a:prstGeom prst="rect">
            <a:avLst/>
          </a:prstGeom>
          <a:noFill/>
        </p:spPr>
        <p:txBody>
          <a:bodyPr wrap="none" rtlCol="0">
            <a:spAutoFit/>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Runtime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EE0E1F0-FE3A-3BE2-E33A-265322519D48}"/>
              </a:ext>
            </a:extLst>
          </p:cNvPr>
          <p:cNvSpPr txBox="1"/>
          <p:nvPr/>
        </p:nvSpPr>
        <p:spPr>
          <a:xfrm>
            <a:off x="9287341" y="6035657"/>
            <a:ext cx="889987"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Storage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6" name="圆角矩形 5">
            <a:extLst>
              <a:ext uri="{FF2B5EF4-FFF2-40B4-BE49-F238E27FC236}">
                <a16:creationId xmlns:a16="http://schemas.microsoft.com/office/drawing/2014/main" id="{40A3C67C-0C80-683E-C668-7892B2042247}"/>
              </a:ext>
            </a:extLst>
          </p:cNvPr>
          <p:cNvSpPr/>
          <p:nvPr/>
        </p:nvSpPr>
        <p:spPr>
          <a:xfrm>
            <a:off x="5077935" y="1865401"/>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Progress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Lambda</a:t>
            </a:r>
            <a:endParaRPr kumimoji="1" lang="zh-CN" altLang="en-US" sz="2000" dirty="0">
              <a:latin typeface="Times New Roman" panose="02020603050405020304" pitchFamily="18" charset="0"/>
              <a:cs typeface="Times New Roman" panose="02020603050405020304" pitchFamily="18" charset="0"/>
            </a:endParaRPr>
          </a:p>
        </p:txBody>
      </p:sp>
      <p:graphicFrame>
        <p:nvGraphicFramePr>
          <p:cNvPr id="18" name="表格 18">
            <a:extLst>
              <a:ext uri="{FF2B5EF4-FFF2-40B4-BE49-F238E27FC236}">
                <a16:creationId xmlns:a16="http://schemas.microsoft.com/office/drawing/2014/main" id="{4AB0B578-AC74-043A-7BD1-F1E152319A60}"/>
              </a:ext>
            </a:extLst>
          </p:cNvPr>
          <p:cNvGraphicFramePr>
            <a:graphicFrameLocks noGrp="1"/>
          </p:cNvGraphicFramePr>
          <p:nvPr>
            <p:extLst>
              <p:ext uri="{D42A27DB-BD31-4B8C-83A1-F6EECF244321}">
                <p14:modId xmlns:p14="http://schemas.microsoft.com/office/powerpoint/2010/main" val="4089100494"/>
              </p:ext>
            </p:extLst>
          </p:nvPr>
        </p:nvGraphicFramePr>
        <p:xfrm>
          <a:off x="8470232" y="1660356"/>
          <a:ext cx="3211094" cy="985603"/>
        </p:xfrm>
        <a:graphic>
          <a:graphicData uri="http://schemas.openxmlformats.org/drawingml/2006/table">
            <a:tbl>
              <a:tblPr firstRow="1" bandRow="1">
                <a:tableStyleId>{93296810-A885-4BE3-A3E7-6D5BEEA58F35}</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Instance</a:t>
                      </a:r>
                      <a:r>
                        <a:rPr lang="zh-CN" altLang="en-US" dirty="0">
                          <a:solidFill>
                            <a:schemeClr val="tx1"/>
                          </a:solidFill>
                        </a:rPr>
                        <a:t> </a:t>
                      </a:r>
                      <a:r>
                        <a:rPr lang="en-US" altLang="zh-CN" dirty="0">
                          <a:solidFill>
                            <a:schemeClr val="tx1"/>
                          </a:solidFill>
                        </a:rPr>
                        <a:t>Id</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Done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dirty="0">
                          <a:solidFill>
                            <a:schemeClr val="tx1"/>
                          </a:solidFill>
                          <a:latin typeface="Times New Roman" panose="02020603050405020304" pitchFamily="18" charset="0"/>
                          <a:cs typeface="Times New Roman" panose="02020603050405020304" pitchFamily="18" charset="0"/>
                        </a:rPr>
                        <a:t>d78590e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False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graphicFrame>
        <p:nvGraphicFramePr>
          <p:cNvPr id="19" name="表格 18">
            <a:extLst>
              <a:ext uri="{FF2B5EF4-FFF2-40B4-BE49-F238E27FC236}">
                <a16:creationId xmlns:a16="http://schemas.microsoft.com/office/drawing/2014/main" id="{C0269A47-97B8-F447-38B4-1D51AF047698}"/>
              </a:ext>
            </a:extLst>
          </p:cNvPr>
          <p:cNvGraphicFramePr>
            <a:graphicFrameLocks noGrp="1"/>
          </p:cNvGraphicFramePr>
          <p:nvPr/>
        </p:nvGraphicFramePr>
        <p:xfrm>
          <a:off x="8470232" y="3255056"/>
          <a:ext cx="3211094" cy="985603"/>
        </p:xfrm>
        <a:graphic>
          <a:graphicData uri="http://schemas.openxmlformats.org/drawingml/2006/table">
            <a:tbl>
              <a:tblPr firstRow="1" bandRow="1">
                <a:tableStyleId>{00A15C55-8517-42AA-B614-E9B94910E393}</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Key</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attendees</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10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graphicFrame>
        <p:nvGraphicFramePr>
          <p:cNvPr id="20" name="表格 18">
            <a:extLst>
              <a:ext uri="{FF2B5EF4-FFF2-40B4-BE49-F238E27FC236}">
                <a16:creationId xmlns:a16="http://schemas.microsoft.com/office/drawing/2014/main" id="{A348A0F3-A1CC-9640-6389-4B030089C3EA}"/>
              </a:ext>
            </a:extLst>
          </p:cNvPr>
          <p:cNvGraphicFramePr>
            <a:graphicFrameLocks noGrp="1"/>
          </p:cNvGraphicFramePr>
          <p:nvPr/>
        </p:nvGraphicFramePr>
        <p:xfrm>
          <a:off x="8470232" y="4848284"/>
          <a:ext cx="3211094" cy="985603"/>
        </p:xfrm>
        <a:graphic>
          <a:graphicData uri="http://schemas.openxmlformats.org/drawingml/2006/table">
            <a:tbl>
              <a:tblPr firstRow="1" bandRow="1">
                <a:tableStyleId>{93296810-A885-4BE3-A3E7-6D5BEEA58F35}</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endParaRPr lang="zh-CN" altLang="en-US">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13" name="直线箭头连接符 12">
            <a:extLst>
              <a:ext uri="{FF2B5EF4-FFF2-40B4-BE49-F238E27FC236}">
                <a16:creationId xmlns:a16="http://schemas.microsoft.com/office/drawing/2014/main" id="{0AE70350-F303-D0B8-213D-5E33CA500DAC}"/>
              </a:ext>
            </a:extLst>
          </p:cNvPr>
          <p:cNvCxnSpPr>
            <a:cxnSpLocks/>
            <a:stCxn id="6" idx="3"/>
            <a:endCxn id="18" idx="1"/>
          </p:cNvCxnSpPr>
          <p:nvPr/>
        </p:nvCxnSpPr>
        <p:spPr>
          <a:xfrm>
            <a:off x="7374745" y="2153157"/>
            <a:ext cx="1095487" cy="0"/>
          </a:xfrm>
          <a:prstGeom prst="straightConnector1">
            <a:avLst/>
          </a:prstGeom>
          <a:ln w="38100">
            <a:solidFill>
              <a:srgbClr val="7030A0"/>
            </a:solidFill>
            <a:prstDash val="sysDot"/>
            <a:tailEnd type="triangle"/>
          </a:ln>
        </p:spPr>
        <p:style>
          <a:lnRef idx="3">
            <a:schemeClr val="accent5"/>
          </a:lnRef>
          <a:fillRef idx="0">
            <a:schemeClr val="accent5"/>
          </a:fillRef>
          <a:effectRef idx="2">
            <a:schemeClr val="accent5"/>
          </a:effectRef>
          <a:fontRef idx="minor">
            <a:schemeClr val="tx1"/>
          </a:fontRef>
        </p:style>
      </p:cxnSp>
      <p:pic>
        <p:nvPicPr>
          <p:cNvPr id="24" name="图形 23" descr="警报响了 纯色填充">
            <a:extLst>
              <a:ext uri="{FF2B5EF4-FFF2-40B4-BE49-F238E27FC236}">
                <a16:creationId xmlns:a16="http://schemas.microsoft.com/office/drawing/2014/main" id="{D3566170-F1FC-2D95-7842-C838B5788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74745" y="1617741"/>
            <a:ext cx="535414" cy="535414"/>
          </a:xfrm>
          <a:prstGeom prst="rect">
            <a:avLst/>
          </a:prstGeom>
        </p:spPr>
      </p:pic>
    </p:spTree>
    <p:extLst>
      <p:ext uri="{BB962C8B-B14F-4D97-AF65-F5344CB8AC3E}">
        <p14:creationId xmlns:p14="http://schemas.microsoft.com/office/powerpoint/2010/main" val="1843630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系统架构</a:t>
            </a:r>
          </a:p>
        </p:txBody>
      </p:sp>
      <p:sp>
        <p:nvSpPr>
          <p:cNvPr id="3" name="圆角矩形 2">
            <a:extLst>
              <a:ext uri="{FF2B5EF4-FFF2-40B4-BE49-F238E27FC236}">
                <a16:creationId xmlns:a16="http://schemas.microsoft.com/office/drawing/2014/main" id="{2C2E7991-965D-E305-A2C7-104FE5641D89}"/>
              </a:ext>
            </a:extLst>
          </p:cNvPr>
          <p:cNvSpPr/>
          <p:nvPr/>
        </p:nvSpPr>
        <p:spPr>
          <a:xfrm>
            <a:off x="1772650" y="1660356"/>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Start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9DEDDC96-D51D-DCD7-1B01-C53D566CDD2A}"/>
              </a:ext>
            </a:extLst>
          </p:cNvPr>
          <p:cNvSpPr/>
          <p:nvPr/>
        </p:nvSpPr>
        <p:spPr>
          <a:xfrm>
            <a:off x="838200" y="2739187"/>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Read(“attendees”)</a:t>
            </a:r>
            <a:endParaRPr kumimoji="1" lang="zh-CN" altLang="en-US"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B9B7C6F5-4F45-E6A8-C583-88FAECB0A4FE}"/>
              </a:ext>
            </a:extLst>
          </p:cNvPr>
          <p:cNvSpPr/>
          <p:nvPr/>
        </p:nvSpPr>
        <p:spPr>
          <a:xfrm>
            <a:off x="838200" y="3818018"/>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Write(“attendees”,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N+1)</a:t>
            </a:r>
            <a:endParaRPr kumimoji="1" lang="zh-CN" altLang="en-US"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A20F6BD6-108D-F236-8DB2-7F8B947AF97A}"/>
              </a:ext>
            </a:extLst>
          </p:cNvPr>
          <p:cNvSpPr/>
          <p:nvPr/>
        </p:nvSpPr>
        <p:spPr>
          <a:xfrm>
            <a:off x="1772651" y="4896849"/>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End</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8" name="直线连接符 7">
            <a:extLst>
              <a:ext uri="{FF2B5EF4-FFF2-40B4-BE49-F238E27FC236}">
                <a16:creationId xmlns:a16="http://schemas.microsoft.com/office/drawing/2014/main" id="{8B22E878-7443-0D1C-3218-73E4EDD36324}"/>
              </a:ext>
            </a:extLst>
          </p:cNvPr>
          <p:cNvCxnSpPr/>
          <p:nvPr/>
        </p:nvCxnSpPr>
        <p:spPr>
          <a:xfrm>
            <a:off x="4339387" y="1251281"/>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51C4D9B3-E1AD-2159-763D-57870E85750B}"/>
              </a:ext>
            </a:extLst>
          </p:cNvPr>
          <p:cNvSpPr txBox="1"/>
          <p:nvPr/>
        </p:nvSpPr>
        <p:spPr>
          <a:xfrm>
            <a:off x="1991746" y="6035657"/>
            <a:ext cx="871521"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Worker</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0" name="直线箭头连接符 9">
            <a:extLst>
              <a:ext uri="{FF2B5EF4-FFF2-40B4-BE49-F238E27FC236}">
                <a16:creationId xmlns:a16="http://schemas.microsoft.com/office/drawing/2014/main" id="{8181DF14-03E3-EDCC-F130-67DBDDDD2510}"/>
              </a:ext>
            </a:extLst>
          </p:cNvPr>
          <p:cNvCxnSpPr>
            <a:cxnSpLocks/>
            <a:stCxn id="3" idx="2"/>
            <a:endCxn id="4" idx="0"/>
          </p:cNvCxnSpPr>
          <p:nvPr/>
        </p:nvCxnSpPr>
        <p:spPr>
          <a:xfrm>
            <a:off x="2366209" y="2141619"/>
            <a:ext cx="1"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69D7BD74-7654-497C-DA60-1D082A117E10}"/>
              </a:ext>
            </a:extLst>
          </p:cNvPr>
          <p:cNvCxnSpPr>
            <a:cxnSpLocks/>
            <a:stCxn id="4" idx="2"/>
            <a:endCxn id="5" idx="0"/>
          </p:cNvCxnSpPr>
          <p:nvPr/>
        </p:nvCxnSpPr>
        <p:spPr>
          <a:xfrm>
            <a:off x="2366210" y="3220450"/>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610FDED-335A-1A5D-5806-79A64D156EB0}"/>
              </a:ext>
            </a:extLst>
          </p:cNvPr>
          <p:cNvCxnSpPr>
            <a:cxnSpLocks/>
            <a:stCxn id="5" idx="2"/>
            <a:endCxn id="7" idx="0"/>
          </p:cNvCxnSpPr>
          <p:nvPr/>
        </p:nvCxnSpPr>
        <p:spPr>
          <a:xfrm>
            <a:off x="2366210" y="4299281"/>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F5BBDCE1-DBBC-7AF8-9909-54273DF22B59}"/>
              </a:ext>
            </a:extLst>
          </p:cNvPr>
          <p:cNvCxnSpPr/>
          <p:nvPr/>
        </p:nvCxnSpPr>
        <p:spPr>
          <a:xfrm>
            <a:off x="8113292" y="1239249"/>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A0590B7F-D5A7-2BD6-EF49-A3CCA14AB9B2}"/>
              </a:ext>
            </a:extLst>
          </p:cNvPr>
          <p:cNvSpPr txBox="1"/>
          <p:nvPr/>
        </p:nvSpPr>
        <p:spPr>
          <a:xfrm>
            <a:off x="5457540" y="6035657"/>
            <a:ext cx="1537600" cy="369332"/>
          </a:xfrm>
          <a:prstGeom prst="rect">
            <a:avLst/>
          </a:prstGeom>
          <a:noFill/>
        </p:spPr>
        <p:txBody>
          <a:bodyPr wrap="none" rtlCol="0">
            <a:spAutoFit/>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Runtime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EE0E1F0-FE3A-3BE2-E33A-265322519D48}"/>
              </a:ext>
            </a:extLst>
          </p:cNvPr>
          <p:cNvSpPr txBox="1"/>
          <p:nvPr/>
        </p:nvSpPr>
        <p:spPr>
          <a:xfrm>
            <a:off x="9287341" y="6035657"/>
            <a:ext cx="889987"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Storage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6" name="圆角矩形 5">
            <a:extLst>
              <a:ext uri="{FF2B5EF4-FFF2-40B4-BE49-F238E27FC236}">
                <a16:creationId xmlns:a16="http://schemas.microsoft.com/office/drawing/2014/main" id="{40A3C67C-0C80-683E-C668-7892B2042247}"/>
              </a:ext>
            </a:extLst>
          </p:cNvPr>
          <p:cNvSpPr/>
          <p:nvPr/>
        </p:nvSpPr>
        <p:spPr>
          <a:xfrm>
            <a:off x="5077935" y="1865401"/>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Progress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Lambda</a:t>
            </a:r>
            <a:endParaRPr kumimoji="1" lang="zh-CN" altLang="en-US" sz="2000" dirty="0">
              <a:latin typeface="Times New Roman" panose="02020603050405020304" pitchFamily="18" charset="0"/>
              <a:cs typeface="Times New Roman" panose="02020603050405020304" pitchFamily="18" charset="0"/>
            </a:endParaRPr>
          </a:p>
        </p:txBody>
      </p:sp>
      <p:graphicFrame>
        <p:nvGraphicFramePr>
          <p:cNvPr id="18" name="表格 18">
            <a:extLst>
              <a:ext uri="{FF2B5EF4-FFF2-40B4-BE49-F238E27FC236}">
                <a16:creationId xmlns:a16="http://schemas.microsoft.com/office/drawing/2014/main" id="{4AB0B578-AC74-043A-7BD1-F1E152319A60}"/>
              </a:ext>
            </a:extLst>
          </p:cNvPr>
          <p:cNvGraphicFramePr>
            <a:graphicFrameLocks noGrp="1"/>
          </p:cNvGraphicFramePr>
          <p:nvPr>
            <p:extLst>
              <p:ext uri="{D42A27DB-BD31-4B8C-83A1-F6EECF244321}">
                <p14:modId xmlns:p14="http://schemas.microsoft.com/office/powerpoint/2010/main" val="2193782899"/>
              </p:ext>
            </p:extLst>
          </p:nvPr>
        </p:nvGraphicFramePr>
        <p:xfrm>
          <a:off x="8470232" y="1660356"/>
          <a:ext cx="3211094" cy="985603"/>
        </p:xfrm>
        <a:graphic>
          <a:graphicData uri="http://schemas.openxmlformats.org/drawingml/2006/table">
            <a:tbl>
              <a:tblPr firstRow="1" bandRow="1">
                <a:tableStyleId>{93296810-A885-4BE3-A3E7-6D5BEEA58F35}</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Instance</a:t>
                      </a:r>
                      <a:r>
                        <a:rPr lang="zh-CN" altLang="en-US" dirty="0">
                          <a:solidFill>
                            <a:schemeClr val="tx1"/>
                          </a:solidFill>
                        </a:rPr>
                        <a:t> </a:t>
                      </a:r>
                      <a:r>
                        <a:rPr lang="en-US" altLang="zh-CN" dirty="0">
                          <a:solidFill>
                            <a:schemeClr val="tx1"/>
                          </a:solidFill>
                        </a:rPr>
                        <a:t>Id</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Done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dirty="0">
                          <a:solidFill>
                            <a:schemeClr val="tx1"/>
                          </a:solidFill>
                          <a:latin typeface="Times New Roman" panose="02020603050405020304" pitchFamily="18" charset="0"/>
                          <a:cs typeface="Times New Roman" panose="02020603050405020304" pitchFamily="18" charset="0"/>
                        </a:rPr>
                        <a:t>d78590e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False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graphicFrame>
        <p:nvGraphicFramePr>
          <p:cNvPr id="19" name="表格 18">
            <a:extLst>
              <a:ext uri="{FF2B5EF4-FFF2-40B4-BE49-F238E27FC236}">
                <a16:creationId xmlns:a16="http://schemas.microsoft.com/office/drawing/2014/main" id="{C0269A47-97B8-F447-38B4-1D51AF047698}"/>
              </a:ext>
            </a:extLst>
          </p:cNvPr>
          <p:cNvGraphicFramePr>
            <a:graphicFrameLocks noGrp="1"/>
          </p:cNvGraphicFramePr>
          <p:nvPr/>
        </p:nvGraphicFramePr>
        <p:xfrm>
          <a:off x="8470232" y="3255056"/>
          <a:ext cx="3211094" cy="985603"/>
        </p:xfrm>
        <a:graphic>
          <a:graphicData uri="http://schemas.openxmlformats.org/drawingml/2006/table">
            <a:tbl>
              <a:tblPr firstRow="1" bandRow="1">
                <a:tableStyleId>{00A15C55-8517-42AA-B614-E9B94910E393}</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Key</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attendees</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10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graphicFrame>
        <p:nvGraphicFramePr>
          <p:cNvPr id="20" name="表格 18">
            <a:extLst>
              <a:ext uri="{FF2B5EF4-FFF2-40B4-BE49-F238E27FC236}">
                <a16:creationId xmlns:a16="http://schemas.microsoft.com/office/drawing/2014/main" id="{A348A0F3-A1CC-9640-6389-4B030089C3EA}"/>
              </a:ext>
            </a:extLst>
          </p:cNvPr>
          <p:cNvGraphicFramePr>
            <a:graphicFrameLocks noGrp="1"/>
          </p:cNvGraphicFramePr>
          <p:nvPr/>
        </p:nvGraphicFramePr>
        <p:xfrm>
          <a:off x="8470232" y="4848284"/>
          <a:ext cx="3211094" cy="985603"/>
        </p:xfrm>
        <a:graphic>
          <a:graphicData uri="http://schemas.openxmlformats.org/drawingml/2006/table">
            <a:tbl>
              <a:tblPr firstRow="1" bandRow="1">
                <a:tableStyleId>{93296810-A885-4BE3-A3E7-6D5BEEA58F35}</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endParaRPr lang="zh-CN" altLang="en-US">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13" name="直线箭头连接符 12">
            <a:extLst>
              <a:ext uri="{FF2B5EF4-FFF2-40B4-BE49-F238E27FC236}">
                <a16:creationId xmlns:a16="http://schemas.microsoft.com/office/drawing/2014/main" id="{0AE70350-F303-D0B8-213D-5E33CA500DAC}"/>
              </a:ext>
            </a:extLst>
          </p:cNvPr>
          <p:cNvCxnSpPr>
            <a:cxnSpLocks/>
            <a:stCxn id="6" idx="3"/>
            <a:endCxn id="18" idx="1"/>
          </p:cNvCxnSpPr>
          <p:nvPr/>
        </p:nvCxnSpPr>
        <p:spPr>
          <a:xfrm>
            <a:off x="7374745" y="2153157"/>
            <a:ext cx="1095487" cy="0"/>
          </a:xfrm>
          <a:prstGeom prst="straightConnector1">
            <a:avLst/>
          </a:prstGeom>
          <a:ln w="38100">
            <a:solidFill>
              <a:srgbClr val="7030A0"/>
            </a:solidFill>
            <a:prstDash val="sysDot"/>
            <a:tailEnd type="triangle"/>
          </a:ln>
        </p:spPr>
        <p:style>
          <a:lnRef idx="3">
            <a:schemeClr val="accent5"/>
          </a:lnRef>
          <a:fillRef idx="0">
            <a:schemeClr val="accent5"/>
          </a:fillRef>
          <a:effectRef idx="2">
            <a:schemeClr val="accent5"/>
          </a:effectRef>
          <a:fontRef idx="minor">
            <a:schemeClr val="tx1"/>
          </a:fontRef>
        </p:style>
      </p:cxnSp>
      <p:pic>
        <p:nvPicPr>
          <p:cNvPr id="24" name="图形 23" descr="警报响了 纯色填充">
            <a:extLst>
              <a:ext uri="{FF2B5EF4-FFF2-40B4-BE49-F238E27FC236}">
                <a16:creationId xmlns:a16="http://schemas.microsoft.com/office/drawing/2014/main" id="{D3566170-F1FC-2D95-7842-C838B5788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74745" y="1617741"/>
            <a:ext cx="535414" cy="535414"/>
          </a:xfrm>
          <a:prstGeom prst="rect">
            <a:avLst/>
          </a:prstGeom>
        </p:spPr>
      </p:pic>
      <p:sp>
        <p:nvSpPr>
          <p:cNvPr id="17" name="圆角矩形 16">
            <a:extLst>
              <a:ext uri="{FF2B5EF4-FFF2-40B4-BE49-F238E27FC236}">
                <a16:creationId xmlns:a16="http://schemas.microsoft.com/office/drawing/2014/main" id="{5A5B976F-AFDD-1D47-B1F4-DD5D34FF0D0A}"/>
              </a:ext>
            </a:extLst>
          </p:cNvPr>
          <p:cNvSpPr/>
          <p:nvPr/>
        </p:nvSpPr>
        <p:spPr>
          <a:xfrm>
            <a:off x="5077935" y="3242507"/>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Database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cxnSp>
        <p:nvCxnSpPr>
          <p:cNvPr id="22" name="曲线连接符 21">
            <a:extLst>
              <a:ext uri="{FF2B5EF4-FFF2-40B4-BE49-F238E27FC236}">
                <a16:creationId xmlns:a16="http://schemas.microsoft.com/office/drawing/2014/main" id="{1579E921-4F2B-0B22-42DD-54EB77DC490E}"/>
              </a:ext>
            </a:extLst>
          </p:cNvPr>
          <p:cNvCxnSpPr>
            <a:stCxn id="4" idx="3"/>
            <a:endCxn id="17" idx="1"/>
          </p:cNvCxnSpPr>
          <p:nvPr/>
        </p:nvCxnSpPr>
        <p:spPr>
          <a:xfrm>
            <a:off x="3894220" y="2979819"/>
            <a:ext cx="1183715" cy="550444"/>
          </a:xfrm>
          <a:prstGeom prst="curvedConnector3">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DBDF0AE7-3254-EB4B-D4AA-CC1FB1D2BF2F}"/>
              </a:ext>
            </a:extLst>
          </p:cNvPr>
          <p:cNvCxnSpPr>
            <a:cxnSpLocks/>
            <a:stCxn id="17" idx="3"/>
          </p:cNvCxnSpPr>
          <p:nvPr/>
        </p:nvCxnSpPr>
        <p:spPr>
          <a:xfrm>
            <a:off x="7374745" y="3530263"/>
            <a:ext cx="1095487" cy="0"/>
          </a:xfrm>
          <a:prstGeom prst="straightConnector1">
            <a:avLst/>
          </a:prstGeom>
          <a:ln w="38100">
            <a:solidFill>
              <a:srgbClr val="7030A0"/>
            </a:solidFill>
            <a:prstDash val="sysDot"/>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475273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系统架构</a:t>
            </a:r>
          </a:p>
        </p:txBody>
      </p:sp>
      <p:sp>
        <p:nvSpPr>
          <p:cNvPr id="3" name="圆角矩形 2">
            <a:extLst>
              <a:ext uri="{FF2B5EF4-FFF2-40B4-BE49-F238E27FC236}">
                <a16:creationId xmlns:a16="http://schemas.microsoft.com/office/drawing/2014/main" id="{2C2E7991-965D-E305-A2C7-104FE5641D89}"/>
              </a:ext>
            </a:extLst>
          </p:cNvPr>
          <p:cNvSpPr/>
          <p:nvPr/>
        </p:nvSpPr>
        <p:spPr>
          <a:xfrm>
            <a:off x="1772650" y="1660356"/>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Start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9DEDDC96-D51D-DCD7-1B01-C53D566CDD2A}"/>
              </a:ext>
            </a:extLst>
          </p:cNvPr>
          <p:cNvSpPr/>
          <p:nvPr/>
        </p:nvSpPr>
        <p:spPr>
          <a:xfrm>
            <a:off x="838200" y="2739187"/>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Read(“attendees”)</a:t>
            </a:r>
            <a:endParaRPr kumimoji="1" lang="zh-CN" altLang="en-US"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B9B7C6F5-4F45-E6A8-C583-88FAECB0A4FE}"/>
              </a:ext>
            </a:extLst>
          </p:cNvPr>
          <p:cNvSpPr/>
          <p:nvPr/>
        </p:nvSpPr>
        <p:spPr>
          <a:xfrm>
            <a:off x="838200" y="3818018"/>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Write(“attendees”,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N+1)</a:t>
            </a:r>
            <a:endParaRPr kumimoji="1" lang="zh-CN" altLang="en-US"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A20F6BD6-108D-F236-8DB2-7F8B947AF97A}"/>
              </a:ext>
            </a:extLst>
          </p:cNvPr>
          <p:cNvSpPr/>
          <p:nvPr/>
        </p:nvSpPr>
        <p:spPr>
          <a:xfrm>
            <a:off x="1772651" y="4896849"/>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End</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8" name="直线连接符 7">
            <a:extLst>
              <a:ext uri="{FF2B5EF4-FFF2-40B4-BE49-F238E27FC236}">
                <a16:creationId xmlns:a16="http://schemas.microsoft.com/office/drawing/2014/main" id="{8B22E878-7443-0D1C-3218-73E4EDD36324}"/>
              </a:ext>
            </a:extLst>
          </p:cNvPr>
          <p:cNvCxnSpPr/>
          <p:nvPr/>
        </p:nvCxnSpPr>
        <p:spPr>
          <a:xfrm>
            <a:off x="4339387" y="1251281"/>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51C4D9B3-E1AD-2159-763D-57870E85750B}"/>
              </a:ext>
            </a:extLst>
          </p:cNvPr>
          <p:cNvSpPr txBox="1"/>
          <p:nvPr/>
        </p:nvSpPr>
        <p:spPr>
          <a:xfrm>
            <a:off x="1991746" y="6035657"/>
            <a:ext cx="871521"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Worker</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0" name="直线箭头连接符 9">
            <a:extLst>
              <a:ext uri="{FF2B5EF4-FFF2-40B4-BE49-F238E27FC236}">
                <a16:creationId xmlns:a16="http://schemas.microsoft.com/office/drawing/2014/main" id="{8181DF14-03E3-EDCC-F130-67DBDDDD2510}"/>
              </a:ext>
            </a:extLst>
          </p:cNvPr>
          <p:cNvCxnSpPr>
            <a:cxnSpLocks/>
            <a:stCxn id="3" idx="2"/>
            <a:endCxn id="4" idx="0"/>
          </p:cNvCxnSpPr>
          <p:nvPr/>
        </p:nvCxnSpPr>
        <p:spPr>
          <a:xfrm>
            <a:off x="2366209" y="2141619"/>
            <a:ext cx="1"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69D7BD74-7654-497C-DA60-1D082A117E10}"/>
              </a:ext>
            </a:extLst>
          </p:cNvPr>
          <p:cNvCxnSpPr>
            <a:cxnSpLocks/>
            <a:stCxn id="4" idx="2"/>
            <a:endCxn id="5" idx="0"/>
          </p:cNvCxnSpPr>
          <p:nvPr/>
        </p:nvCxnSpPr>
        <p:spPr>
          <a:xfrm>
            <a:off x="2366210" y="3220450"/>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610FDED-335A-1A5D-5806-79A64D156EB0}"/>
              </a:ext>
            </a:extLst>
          </p:cNvPr>
          <p:cNvCxnSpPr>
            <a:cxnSpLocks/>
            <a:stCxn id="5" idx="2"/>
            <a:endCxn id="7" idx="0"/>
          </p:cNvCxnSpPr>
          <p:nvPr/>
        </p:nvCxnSpPr>
        <p:spPr>
          <a:xfrm>
            <a:off x="2366210" y="4299281"/>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F5BBDCE1-DBBC-7AF8-9909-54273DF22B59}"/>
              </a:ext>
            </a:extLst>
          </p:cNvPr>
          <p:cNvCxnSpPr/>
          <p:nvPr/>
        </p:nvCxnSpPr>
        <p:spPr>
          <a:xfrm>
            <a:off x="8113292" y="1239249"/>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A0590B7F-D5A7-2BD6-EF49-A3CCA14AB9B2}"/>
              </a:ext>
            </a:extLst>
          </p:cNvPr>
          <p:cNvSpPr txBox="1"/>
          <p:nvPr/>
        </p:nvSpPr>
        <p:spPr>
          <a:xfrm>
            <a:off x="5457540" y="6035657"/>
            <a:ext cx="1537600" cy="369332"/>
          </a:xfrm>
          <a:prstGeom prst="rect">
            <a:avLst/>
          </a:prstGeom>
          <a:noFill/>
        </p:spPr>
        <p:txBody>
          <a:bodyPr wrap="none" rtlCol="0">
            <a:spAutoFit/>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Runtime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EE0E1F0-FE3A-3BE2-E33A-265322519D48}"/>
              </a:ext>
            </a:extLst>
          </p:cNvPr>
          <p:cNvSpPr txBox="1"/>
          <p:nvPr/>
        </p:nvSpPr>
        <p:spPr>
          <a:xfrm>
            <a:off x="9287341" y="6035657"/>
            <a:ext cx="889987"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Storage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6" name="圆角矩形 5">
            <a:extLst>
              <a:ext uri="{FF2B5EF4-FFF2-40B4-BE49-F238E27FC236}">
                <a16:creationId xmlns:a16="http://schemas.microsoft.com/office/drawing/2014/main" id="{40A3C67C-0C80-683E-C668-7892B2042247}"/>
              </a:ext>
            </a:extLst>
          </p:cNvPr>
          <p:cNvSpPr/>
          <p:nvPr/>
        </p:nvSpPr>
        <p:spPr>
          <a:xfrm>
            <a:off x="5077935" y="1865401"/>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Progress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Lambda</a:t>
            </a:r>
            <a:endParaRPr kumimoji="1" lang="zh-CN" altLang="en-US" sz="2000" dirty="0">
              <a:latin typeface="Times New Roman" panose="02020603050405020304" pitchFamily="18" charset="0"/>
              <a:cs typeface="Times New Roman" panose="02020603050405020304" pitchFamily="18" charset="0"/>
            </a:endParaRPr>
          </a:p>
        </p:txBody>
      </p:sp>
      <p:graphicFrame>
        <p:nvGraphicFramePr>
          <p:cNvPr id="18" name="表格 18">
            <a:extLst>
              <a:ext uri="{FF2B5EF4-FFF2-40B4-BE49-F238E27FC236}">
                <a16:creationId xmlns:a16="http://schemas.microsoft.com/office/drawing/2014/main" id="{4AB0B578-AC74-043A-7BD1-F1E152319A60}"/>
              </a:ext>
            </a:extLst>
          </p:cNvPr>
          <p:cNvGraphicFramePr>
            <a:graphicFrameLocks noGrp="1"/>
          </p:cNvGraphicFramePr>
          <p:nvPr>
            <p:extLst>
              <p:ext uri="{D42A27DB-BD31-4B8C-83A1-F6EECF244321}">
                <p14:modId xmlns:p14="http://schemas.microsoft.com/office/powerpoint/2010/main" val="2833564740"/>
              </p:ext>
            </p:extLst>
          </p:nvPr>
        </p:nvGraphicFramePr>
        <p:xfrm>
          <a:off x="8470232" y="1660356"/>
          <a:ext cx="3211094" cy="985603"/>
        </p:xfrm>
        <a:graphic>
          <a:graphicData uri="http://schemas.openxmlformats.org/drawingml/2006/table">
            <a:tbl>
              <a:tblPr firstRow="1" bandRow="1">
                <a:tableStyleId>{93296810-A885-4BE3-A3E7-6D5BEEA58F35}</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Instance</a:t>
                      </a:r>
                      <a:r>
                        <a:rPr lang="zh-CN" altLang="en-US" dirty="0">
                          <a:solidFill>
                            <a:schemeClr val="tx1"/>
                          </a:solidFill>
                        </a:rPr>
                        <a:t> </a:t>
                      </a:r>
                      <a:r>
                        <a:rPr lang="en-US" altLang="zh-CN" dirty="0">
                          <a:solidFill>
                            <a:schemeClr val="tx1"/>
                          </a:solidFill>
                        </a:rPr>
                        <a:t>Id</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Done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dirty="0">
                          <a:solidFill>
                            <a:schemeClr val="tx1"/>
                          </a:solidFill>
                          <a:latin typeface="Times New Roman" panose="02020603050405020304" pitchFamily="18" charset="0"/>
                          <a:cs typeface="Times New Roman" panose="02020603050405020304" pitchFamily="18" charset="0"/>
                        </a:rPr>
                        <a:t>d78590e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False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graphicFrame>
        <p:nvGraphicFramePr>
          <p:cNvPr id="19" name="表格 18">
            <a:extLst>
              <a:ext uri="{FF2B5EF4-FFF2-40B4-BE49-F238E27FC236}">
                <a16:creationId xmlns:a16="http://schemas.microsoft.com/office/drawing/2014/main" id="{C0269A47-97B8-F447-38B4-1D51AF047698}"/>
              </a:ext>
            </a:extLst>
          </p:cNvPr>
          <p:cNvGraphicFramePr>
            <a:graphicFrameLocks noGrp="1"/>
          </p:cNvGraphicFramePr>
          <p:nvPr/>
        </p:nvGraphicFramePr>
        <p:xfrm>
          <a:off x="8470232" y="3255056"/>
          <a:ext cx="3211094" cy="985603"/>
        </p:xfrm>
        <a:graphic>
          <a:graphicData uri="http://schemas.openxmlformats.org/drawingml/2006/table">
            <a:tbl>
              <a:tblPr firstRow="1" bandRow="1">
                <a:tableStyleId>{00A15C55-8517-42AA-B614-E9B94910E393}</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Key</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attendees</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10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graphicFrame>
        <p:nvGraphicFramePr>
          <p:cNvPr id="20" name="表格 18">
            <a:extLst>
              <a:ext uri="{FF2B5EF4-FFF2-40B4-BE49-F238E27FC236}">
                <a16:creationId xmlns:a16="http://schemas.microsoft.com/office/drawing/2014/main" id="{A348A0F3-A1CC-9640-6389-4B030089C3EA}"/>
              </a:ext>
            </a:extLst>
          </p:cNvPr>
          <p:cNvGraphicFramePr>
            <a:graphicFrameLocks noGrp="1"/>
          </p:cNvGraphicFramePr>
          <p:nvPr>
            <p:extLst>
              <p:ext uri="{D42A27DB-BD31-4B8C-83A1-F6EECF244321}">
                <p14:modId xmlns:p14="http://schemas.microsoft.com/office/powerpoint/2010/main" val="53110034"/>
              </p:ext>
            </p:extLst>
          </p:nvPr>
        </p:nvGraphicFramePr>
        <p:xfrm>
          <a:off x="8470232" y="4848284"/>
          <a:ext cx="3211094" cy="985603"/>
        </p:xfrm>
        <a:graphic>
          <a:graphicData uri="http://schemas.openxmlformats.org/drawingml/2006/table">
            <a:tbl>
              <a:tblPr firstRow="1" bandRow="1">
                <a:tableStyleId>{93296810-A885-4BE3-A3E7-6D5BEEA58F35}</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10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13" name="直线箭头连接符 12">
            <a:extLst>
              <a:ext uri="{FF2B5EF4-FFF2-40B4-BE49-F238E27FC236}">
                <a16:creationId xmlns:a16="http://schemas.microsoft.com/office/drawing/2014/main" id="{0AE70350-F303-D0B8-213D-5E33CA500DAC}"/>
              </a:ext>
            </a:extLst>
          </p:cNvPr>
          <p:cNvCxnSpPr>
            <a:cxnSpLocks/>
            <a:stCxn id="6" idx="3"/>
            <a:endCxn id="18" idx="1"/>
          </p:cNvCxnSpPr>
          <p:nvPr/>
        </p:nvCxnSpPr>
        <p:spPr>
          <a:xfrm>
            <a:off x="7374745" y="2153157"/>
            <a:ext cx="1095487" cy="0"/>
          </a:xfrm>
          <a:prstGeom prst="straightConnector1">
            <a:avLst/>
          </a:prstGeom>
          <a:ln w="38100">
            <a:solidFill>
              <a:srgbClr val="7030A0"/>
            </a:solidFill>
            <a:prstDash val="sysDot"/>
            <a:tailEnd type="triangle"/>
          </a:ln>
        </p:spPr>
        <p:style>
          <a:lnRef idx="3">
            <a:schemeClr val="accent5"/>
          </a:lnRef>
          <a:fillRef idx="0">
            <a:schemeClr val="accent5"/>
          </a:fillRef>
          <a:effectRef idx="2">
            <a:schemeClr val="accent5"/>
          </a:effectRef>
          <a:fontRef idx="minor">
            <a:schemeClr val="tx1"/>
          </a:fontRef>
        </p:style>
      </p:cxnSp>
      <p:pic>
        <p:nvPicPr>
          <p:cNvPr id="24" name="图形 23" descr="警报响了 纯色填充">
            <a:extLst>
              <a:ext uri="{FF2B5EF4-FFF2-40B4-BE49-F238E27FC236}">
                <a16:creationId xmlns:a16="http://schemas.microsoft.com/office/drawing/2014/main" id="{D3566170-F1FC-2D95-7842-C838B57887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74745" y="1617741"/>
            <a:ext cx="535414" cy="535414"/>
          </a:xfrm>
          <a:prstGeom prst="rect">
            <a:avLst/>
          </a:prstGeom>
        </p:spPr>
      </p:pic>
      <p:sp>
        <p:nvSpPr>
          <p:cNvPr id="17" name="圆角矩形 16">
            <a:extLst>
              <a:ext uri="{FF2B5EF4-FFF2-40B4-BE49-F238E27FC236}">
                <a16:creationId xmlns:a16="http://schemas.microsoft.com/office/drawing/2014/main" id="{5A5B976F-AFDD-1D47-B1F4-DD5D34FF0D0A}"/>
              </a:ext>
            </a:extLst>
          </p:cNvPr>
          <p:cNvSpPr/>
          <p:nvPr/>
        </p:nvSpPr>
        <p:spPr>
          <a:xfrm>
            <a:off x="5077935" y="3242507"/>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Database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cxnSp>
        <p:nvCxnSpPr>
          <p:cNvPr id="22" name="曲线连接符 21">
            <a:extLst>
              <a:ext uri="{FF2B5EF4-FFF2-40B4-BE49-F238E27FC236}">
                <a16:creationId xmlns:a16="http://schemas.microsoft.com/office/drawing/2014/main" id="{1579E921-4F2B-0B22-42DD-54EB77DC490E}"/>
              </a:ext>
            </a:extLst>
          </p:cNvPr>
          <p:cNvCxnSpPr>
            <a:stCxn id="4" idx="3"/>
            <a:endCxn id="17" idx="1"/>
          </p:cNvCxnSpPr>
          <p:nvPr/>
        </p:nvCxnSpPr>
        <p:spPr>
          <a:xfrm>
            <a:off x="3894220" y="2979819"/>
            <a:ext cx="1183715" cy="550444"/>
          </a:xfrm>
          <a:prstGeom prst="curvedConnector3">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DBDF0AE7-3254-EB4B-D4AA-CC1FB1D2BF2F}"/>
              </a:ext>
            </a:extLst>
          </p:cNvPr>
          <p:cNvCxnSpPr>
            <a:cxnSpLocks/>
            <a:stCxn id="17" idx="3"/>
          </p:cNvCxnSpPr>
          <p:nvPr/>
        </p:nvCxnSpPr>
        <p:spPr>
          <a:xfrm>
            <a:off x="7374745" y="3530263"/>
            <a:ext cx="1095487" cy="0"/>
          </a:xfrm>
          <a:prstGeom prst="straightConnector1">
            <a:avLst/>
          </a:prstGeom>
          <a:ln w="38100">
            <a:solidFill>
              <a:srgbClr val="7030A0"/>
            </a:solidFill>
            <a:prstDash val="sysDot"/>
            <a:tailEnd type="triangle"/>
          </a:ln>
        </p:spPr>
        <p:style>
          <a:lnRef idx="3">
            <a:schemeClr val="accent5"/>
          </a:lnRef>
          <a:fillRef idx="0">
            <a:schemeClr val="accent5"/>
          </a:fillRef>
          <a:effectRef idx="2">
            <a:schemeClr val="accent5"/>
          </a:effectRef>
          <a:fontRef idx="minor">
            <a:schemeClr val="tx1"/>
          </a:fontRef>
        </p:style>
      </p:cxnSp>
      <p:sp>
        <p:nvSpPr>
          <p:cNvPr id="35" name="任意形状 34">
            <a:extLst>
              <a:ext uri="{FF2B5EF4-FFF2-40B4-BE49-F238E27FC236}">
                <a16:creationId xmlns:a16="http://schemas.microsoft.com/office/drawing/2014/main" id="{DBA385CD-C6AF-1CD4-DBB8-CE80FC7E72AB}"/>
              </a:ext>
            </a:extLst>
          </p:cNvPr>
          <p:cNvSpPr/>
          <p:nvPr/>
        </p:nvSpPr>
        <p:spPr>
          <a:xfrm>
            <a:off x="7748338" y="3530263"/>
            <a:ext cx="721894" cy="2100486"/>
          </a:xfrm>
          <a:custGeom>
            <a:avLst/>
            <a:gdLst>
              <a:gd name="connsiteX0" fmla="*/ 1287390 w 1287390"/>
              <a:gd name="connsiteY0" fmla="*/ 0 h 1648326"/>
              <a:gd name="connsiteX1" fmla="*/ 11 w 1287390"/>
              <a:gd name="connsiteY1" fmla="*/ 745958 h 1648326"/>
              <a:gd name="connsiteX2" fmla="*/ 1263327 w 1287390"/>
              <a:gd name="connsiteY2" fmla="*/ 1648326 h 1648326"/>
            </a:gdLst>
            <a:ahLst/>
            <a:cxnLst>
              <a:cxn ang="0">
                <a:pos x="connsiteX0" y="connsiteY0"/>
              </a:cxn>
              <a:cxn ang="0">
                <a:pos x="connsiteX1" y="connsiteY1"/>
              </a:cxn>
              <a:cxn ang="0">
                <a:pos x="connsiteX2" y="connsiteY2"/>
              </a:cxn>
            </a:cxnLst>
            <a:rect l="l" t="t" r="r" b="b"/>
            <a:pathLst>
              <a:path w="1287390" h="1648326">
                <a:moveTo>
                  <a:pt x="1287390" y="0"/>
                </a:moveTo>
                <a:cubicBezTo>
                  <a:pt x="645705" y="235618"/>
                  <a:pt x="4021" y="471237"/>
                  <a:pt x="11" y="745958"/>
                </a:cubicBezTo>
                <a:cubicBezTo>
                  <a:pt x="-3999" y="1020679"/>
                  <a:pt x="1026706" y="1517984"/>
                  <a:pt x="1263327" y="1648326"/>
                </a:cubicBezTo>
              </a:path>
            </a:pathLst>
          </a:custGeom>
          <a:noFill/>
          <a:ln w="38100">
            <a:solidFill>
              <a:srgbClr val="7030A0"/>
            </a:solidFill>
            <a:prstDash val="sysDot"/>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14884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系统架构</a:t>
            </a:r>
          </a:p>
        </p:txBody>
      </p:sp>
      <p:sp>
        <p:nvSpPr>
          <p:cNvPr id="3" name="圆角矩形 2">
            <a:extLst>
              <a:ext uri="{FF2B5EF4-FFF2-40B4-BE49-F238E27FC236}">
                <a16:creationId xmlns:a16="http://schemas.microsoft.com/office/drawing/2014/main" id="{2C2E7991-965D-E305-A2C7-104FE5641D89}"/>
              </a:ext>
            </a:extLst>
          </p:cNvPr>
          <p:cNvSpPr/>
          <p:nvPr/>
        </p:nvSpPr>
        <p:spPr>
          <a:xfrm>
            <a:off x="1772650" y="1660356"/>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Start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9DEDDC96-D51D-DCD7-1B01-C53D566CDD2A}"/>
              </a:ext>
            </a:extLst>
          </p:cNvPr>
          <p:cNvSpPr/>
          <p:nvPr/>
        </p:nvSpPr>
        <p:spPr>
          <a:xfrm>
            <a:off x="838200" y="2739187"/>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Read(“attendees”)</a:t>
            </a:r>
            <a:endParaRPr kumimoji="1" lang="zh-CN" altLang="en-US"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B9B7C6F5-4F45-E6A8-C583-88FAECB0A4FE}"/>
              </a:ext>
            </a:extLst>
          </p:cNvPr>
          <p:cNvSpPr/>
          <p:nvPr/>
        </p:nvSpPr>
        <p:spPr>
          <a:xfrm>
            <a:off x="838200" y="3818018"/>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Write(“attendees”,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N+1)</a:t>
            </a:r>
            <a:endParaRPr kumimoji="1" lang="zh-CN" altLang="en-US"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A20F6BD6-108D-F236-8DB2-7F8B947AF97A}"/>
              </a:ext>
            </a:extLst>
          </p:cNvPr>
          <p:cNvSpPr/>
          <p:nvPr/>
        </p:nvSpPr>
        <p:spPr>
          <a:xfrm>
            <a:off x="1772651" y="4896849"/>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End</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8" name="直线连接符 7">
            <a:extLst>
              <a:ext uri="{FF2B5EF4-FFF2-40B4-BE49-F238E27FC236}">
                <a16:creationId xmlns:a16="http://schemas.microsoft.com/office/drawing/2014/main" id="{8B22E878-7443-0D1C-3218-73E4EDD36324}"/>
              </a:ext>
            </a:extLst>
          </p:cNvPr>
          <p:cNvCxnSpPr/>
          <p:nvPr/>
        </p:nvCxnSpPr>
        <p:spPr>
          <a:xfrm>
            <a:off x="4339387" y="1251281"/>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51C4D9B3-E1AD-2159-763D-57870E85750B}"/>
              </a:ext>
            </a:extLst>
          </p:cNvPr>
          <p:cNvSpPr txBox="1"/>
          <p:nvPr/>
        </p:nvSpPr>
        <p:spPr>
          <a:xfrm>
            <a:off x="1991746" y="6035657"/>
            <a:ext cx="871521"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Worker</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0" name="直线箭头连接符 9">
            <a:extLst>
              <a:ext uri="{FF2B5EF4-FFF2-40B4-BE49-F238E27FC236}">
                <a16:creationId xmlns:a16="http://schemas.microsoft.com/office/drawing/2014/main" id="{8181DF14-03E3-EDCC-F130-67DBDDDD2510}"/>
              </a:ext>
            </a:extLst>
          </p:cNvPr>
          <p:cNvCxnSpPr>
            <a:cxnSpLocks/>
            <a:stCxn id="3" idx="2"/>
            <a:endCxn id="4" idx="0"/>
          </p:cNvCxnSpPr>
          <p:nvPr/>
        </p:nvCxnSpPr>
        <p:spPr>
          <a:xfrm>
            <a:off x="2366209" y="2141619"/>
            <a:ext cx="1"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69D7BD74-7654-497C-DA60-1D082A117E10}"/>
              </a:ext>
            </a:extLst>
          </p:cNvPr>
          <p:cNvCxnSpPr>
            <a:cxnSpLocks/>
            <a:stCxn id="4" idx="2"/>
            <a:endCxn id="5" idx="0"/>
          </p:cNvCxnSpPr>
          <p:nvPr/>
        </p:nvCxnSpPr>
        <p:spPr>
          <a:xfrm>
            <a:off x="2366210" y="3220450"/>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610FDED-335A-1A5D-5806-79A64D156EB0}"/>
              </a:ext>
            </a:extLst>
          </p:cNvPr>
          <p:cNvCxnSpPr>
            <a:cxnSpLocks/>
            <a:stCxn id="5" idx="2"/>
            <a:endCxn id="7" idx="0"/>
          </p:cNvCxnSpPr>
          <p:nvPr/>
        </p:nvCxnSpPr>
        <p:spPr>
          <a:xfrm>
            <a:off x="2366210" y="4299281"/>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F5BBDCE1-DBBC-7AF8-9909-54273DF22B59}"/>
              </a:ext>
            </a:extLst>
          </p:cNvPr>
          <p:cNvCxnSpPr/>
          <p:nvPr/>
        </p:nvCxnSpPr>
        <p:spPr>
          <a:xfrm>
            <a:off x="8113292" y="1239249"/>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A0590B7F-D5A7-2BD6-EF49-A3CCA14AB9B2}"/>
              </a:ext>
            </a:extLst>
          </p:cNvPr>
          <p:cNvSpPr txBox="1"/>
          <p:nvPr/>
        </p:nvSpPr>
        <p:spPr>
          <a:xfrm>
            <a:off x="5457540" y="6035657"/>
            <a:ext cx="1537600" cy="369332"/>
          </a:xfrm>
          <a:prstGeom prst="rect">
            <a:avLst/>
          </a:prstGeom>
          <a:noFill/>
        </p:spPr>
        <p:txBody>
          <a:bodyPr wrap="none" rtlCol="0">
            <a:spAutoFit/>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Runtime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EE0E1F0-FE3A-3BE2-E33A-265322519D48}"/>
              </a:ext>
            </a:extLst>
          </p:cNvPr>
          <p:cNvSpPr txBox="1"/>
          <p:nvPr/>
        </p:nvSpPr>
        <p:spPr>
          <a:xfrm>
            <a:off x="9287341" y="6035657"/>
            <a:ext cx="889987"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Storage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6" name="圆角矩形 5">
            <a:extLst>
              <a:ext uri="{FF2B5EF4-FFF2-40B4-BE49-F238E27FC236}">
                <a16:creationId xmlns:a16="http://schemas.microsoft.com/office/drawing/2014/main" id="{40A3C67C-0C80-683E-C668-7892B2042247}"/>
              </a:ext>
            </a:extLst>
          </p:cNvPr>
          <p:cNvSpPr/>
          <p:nvPr/>
        </p:nvSpPr>
        <p:spPr>
          <a:xfrm>
            <a:off x="5077935" y="1865401"/>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Progress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Lambda</a:t>
            </a:r>
            <a:endParaRPr kumimoji="1" lang="zh-CN" altLang="en-US" sz="2000" dirty="0">
              <a:latin typeface="Times New Roman" panose="02020603050405020304" pitchFamily="18" charset="0"/>
              <a:cs typeface="Times New Roman" panose="02020603050405020304" pitchFamily="18" charset="0"/>
            </a:endParaRPr>
          </a:p>
        </p:txBody>
      </p:sp>
      <p:graphicFrame>
        <p:nvGraphicFramePr>
          <p:cNvPr id="18" name="表格 18">
            <a:extLst>
              <a:ext uri="{FF2B5EF4-FFF2-40B4-BE49-F238E27FC236}">
                <a16:creationId xmlns:a16="http://schemas.microsoft.com/office/drawing/2014/main" id="{4AB0B578-AC74-043A-7BD1-F1E152319A60}"/>
              </a:ext>
            </a:extLst>
          </p:cNvPr>
          <p:cNvGraphicFramePr>
            <a:graphicFrameLocks noGrp="1"/>
          </p:cNvGraphicFramePr>
          <p:nvPr/>
        </p:nvGraphicFramePr>
        <p:xfrm>
          <a:off x="8470232" y="1660356"/>
          <a:ext cx="3211094" cy="985603"/>
        </p:xfrm>
        <a:graphic>
          <a:graphicData uri="http://schemas.openxmlformats.org/drawingml/2006/table">
            <a:tbl>
              <a:tblPr firstRow="1" bandRow="1">
                <a:tableStyleId>{93296810-A885-4BE3-A3E7-6D5BEEA58F35}</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Instance</a:t>
                      </a:r>
                      <a:r>
                        <a:rPr lang="zh-CN" altLang="en-US" dirty="0">
                          <a:solidFill>
                            <a:schemeClr val="tx1"/>
                          </a:solidFill>
                        </a:rPr>
                        <a:t> </a:t>
                      </a:r>
                      <a:r>
                        <a:rPr lang="en-US" altLang="zh-CN" dirty="0">
                          <a:solidFill>
                            <a:schemeClr val="tx1"/>
                          </a:solidFill>
                        </a:rPr>
                        <a:t>Id</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Done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dirty="0">
                          <a:solidFill>
                            <a:schemeClr val="tx1"/>
                          </a:solidFill>
                          <a:latin typeface="Times New Roman" panose="02020603050405020304" pitchFamily="18" charset="0"/>
                          <a:cs typeface="Times New Roman" panose="02020603050405020304" pitchFamily="18" charset="0"/>
                        </a:rPr>
                        <a:t>d78590e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False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graphicFrame>
        <p:nvGraphicFramePr>
          <p:cNvPr id="19" name="表格 18">
            <a:extLst>
              <a:ext uri="{FF2B5EF4-FFF2-40B4-BE49-F238E27FC236}">
                <a16:creationId xmlns:a16="http://schemas.microsoft.com/office/drawing/2014/main" id="{C0269A47-97B8-F447-38B4-1D51AF047698}"/>
              </a:ext>
            </a:extLst>
          </p:cNvPr>
          <p:cNvGraphicFramePr>
            <a:graphicFrameLocks noGrp="1"/>
          </p:cNvGraphicFramePr>
          <p:nvPr/>
        </p:nvGraphicFramePr>
        <p:xfrm>
          <a:off x="8470232" y="3255056"/>
          <a:ext cx="3211094" cy="985603"/>
        </p:xfrm>
        <a:graphic>
          <a:graphicData uri="http://schemas.openxmlformats.org/drawingml/2006/table">
            <a:tbl>
              <a:tblPr firstRow="1" bandRow="1">
                <a:tableStyleId>{00A15C55-8517-42AA-B614-E9B94910E393}</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Key</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attendees</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10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graphicFrame>
        <p:nvGraphicFramePr>
          <p:cNvPr id="20" name="表格 18">
            <a:extLst>
              <a:ext uri="{FF2B5EF4-FFF2-40B4-BE49-F238E27FC236}">
                <a16:creationId xmlns:a16="http://schemas.microsoft.com/office/drawing/2014/main" id="{A348A0F3-A1CC-9640-6389-4B030089C3EA}"/>
              </a:ext>
            </a:extLst>
          </p:cNvPr>
          <p:cNvGraphicFramePr>
            <a:graphicFrameLocks noGrp="1"/>
          </p:cNvGraphicFramePr>
          <p:nvPr/>
        </p:nvGraphicFramePr>
        <p:xfrm>
          <a:off x="8470232" y="4848284"/>
          <a:ext cx="3211094" cy="985603"/>
        </p:xfrm>
        <a:graphic>
          <a:graphicData uri="http://schemas.openxmlformats.org/drawingml/2006/table">
            <a:tbl>
              <a:tblPr firstRow="1" bandRow="1">
                <a:tableStyleId>{93296810-A885-4BE3-A3E7-6D5BEEA58F35}</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10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13" name="直线箭头连接符 12">
            <a:extLst>
              <a:ext uri="{FF2B5EF4-FFF2-40B4-BE49-F238E27FC236}">
                <a16:creationId xmlns:a16="http://schemas.microsoft.com/office/drawing/2014/main" id="{0AE70350-F303-D0B8-213D-5E33CA500DAC}"/>
              </a:ext>
            </a:extLst>
          </p:cNvPr>
          <p:cNvCxnSpPr>
            <a:cxnSpLocks/>
            <a:stCxn id="6" idx="3"/>
            <a:endCxn id="18" idx="1"/>
          </p:cNvCxnSpPr>
          <p:nvPr/>
        </p:nvCxnSpPr>
        <p:spPr>
          <a:xfrm>
            <a:off x="7374745" y="2153157"/>
            <a:ext cx="1095487" cy="0"/>
          </a:xfrm>
          <a:prstGeom prst="straightConnector1">
            <a:avLst/>
          </a:prstGeom>
          <a:ln w="38100">
            <a:solidFill>
              <a:srgbClr val="7030A0"/>
            </a:solidFill>
            <a:prstDash val="sysDot"/>
            <a:tailEnd type="triangle"/>
          </a:ln>
        </p:spPr>
        <p:style>
          <a:lnRef idx="3">
            <a:schemeClr val="accent5"/>
          </a:lnRef>
          <a:fillRef idx="0">
            <a:schemeClr val="accent5"/>
          </a:fillRef>
          <a:effectRef idx="2">
            <a:schemeClr val="accent5"/>
          </a:effectRef>
          <a:fontRef idx="minor">
            <a:schemeClr val="tx1"/>
          </a:fontRef>
        </p:style>
      </p:cxnSp>
      <p:pic>
        <p:nvPicPr>
          <p:cNvPr id="24" name="图形 23" descr="警报响了 纯色填充">
            <a:extLst>
              <a:ext uri="{FF2B5EF4-FFF2-40B4-BE49-F238E27FC236}">
                <a16:creationId xmlns:a16="http://schemas.microsoft.com/office/drawing/2014/main" id="{D3566170-F1FC-2D95-7842-C838B5788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74745" y="1617741"/>
            <a:ext cx="535414" cy="535414"/>
          </a:xfrm>
          <a:prstGeom prst="rect">
            <a:avLst/>
          </a:prstGeom>
        </p:spPr>
      </p:pic>
      <p:sp>
        <p:nvSpPr>
          <p:cNvPr id="17" name="圆角矩形 16">
            <a:extLst>
              <a:ext uri="{FF2B5EF4-FFF2-40B4-BE49-F238E27FC236}">
                <a16:creationId xmlns:a16="http://schemas.microsoft.com/office/drawing/2014/main" id="{5A5B976F-AFDD-1D47-B1F4-DD5D34FF0D0A}"/>
              </a:ext>
            </a:extLst>
          </p:cNvPr>
          <p:cNvSpPr/>
          <p:nvPr/>
        </p:nvSpPr>
        <p:spPr>
          <a:xfrm>
            <a:off x="5077935" y="3242507"/>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Database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cxnSp>
        <p:nvCxnSpPr>
          <p:cNvPr id="22" name="曲线连接符 21">
            <a:extLst>
              <a:ext uri="{FF2B5EF4-FFF2-40B4-BE49-F238E27FC236}">
                <a16:creationId xmlns:a16="http://schemas.microsoft.com/office/drawing/2014/main" id="{1579E921-4F2B-0B22-42DD-54EB77DC490E}"/>
              </a:ext>
            </a:extLst>
          </p:cNvPr>
          <p:cNvCxnSpPr>
            <a:cxnSpLocks/>
            <a:stCxn id="5" idx="3"/>
            <a:endCxn id="17" idx="1"/>
          </p:cNvCxnSpPr>
          <p:nvPr/>
        </p:nvCxnSpPr>
        <p:spPr>
          <a:xfrm flipV="1">
            <a:off x="3894220" y="3530263"/>
            <a:ext cx="1183715" cy="528387"/>
          </a:xfrm>
          <a:prstGeom prst="curvedConnector3">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DBDF0AE7-3254-EB4B-D4AA-CC1FB1D2BF2F}"/>
              </a:ext>
            </a:extLst>
          </p:cNvPr>
          <p:cNvCxnSpPr>
            <a:cxnSpLocks/>
            <a:stCxn id="17" idx="3"/>
          </p:cNvCxnSpPr>
          <p:nvPr/>
        </p:nvCxnSpPr>
        <p:spPr>
          <a:xfrm>
            <a:off x="7374745" y="3530263"/>
            <a:ext cx="1095487" cy="0"/>
          </a:xfrm>
          <a:prstGeom prst="straightConnector1">
            <a:avLst/>
          </a:prstGeom>
          <a:ln w="38100">
            <a:solidFill>
              <a:srgbClr val="7030A0"/>
            </a:solidFill>
            <a:prstDash val="sysDot"/>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85629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系统架构</a:t>
            </a:r>
          </a:p>
        </p:txBody>
      </p:sp>
      <p:sp>
        <p:nvSpPr>
          <p:cNvPr id="3" name="圆角矩形 2">
            <a:extLst>
              <a:ext uri="{FF2B5EF4-FFF2-40B4-BE49-F238E27FC236}">
                <a16:creationId xmlns:a16="http://schemas.microsoft.com/office/drawing/2014/main" id="{2C2E7991-965D-E305-A2C7-104FE5641D89}"/>
              </a:ext>
            </a:extLst>
          </p:cNvPr>
          <p:cNvSpPr/>
          <p:nvPr/>
        </p:nvSpPr>
        <p:spPr>
          <a:xfrm>
            <a:off x="1772650" y="1660356"/>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Start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9DEDDC96-D51D-DCD7-1B01-C53D566CDD2A}"/>
              </a:ext>
            </a:extLst>
          </p:cNvPr>
          <p:cNvSpPr/>
          <p:nvPr/>
        </p:nvSpPr>
        <p:spPr>
          <a:xfrm>
            <a:off x="838200" y="2739187"/>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Read(“attendees”)</a:t>
            </a:r>
            <a:endParaRPr kumimoji="1" lang="zh-CN" altLang="en-US"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B9B7C6F5-4F45-E6A8-C583-88FAECB0A4FE}"/>
              </a:ext>
            </a:extLst>
          </p:cNvPr>
          <p:cNvSpPr/>
          <p:nvPr/>
        </p:nvSpPr>
        <p:spPr>
          <a:xfrm>
            <a:off x="838200" y="3818018"/>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Write(“attendees”,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N+1)</a:t>
            </a:r>
            <a:endParaRPr kumimoji="1" lang="zh-CN" altLang="en-US"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A20F6BD6-108D-F236-8DB2-7F8B947AF97A}"/>
              </a:ext>
            </a:extLst>
          </p:cNvPr>
          <p:cNvSpPr/>
          <p:nvPr/>
        </p:nvSpPr>
        <p:spPr>
          <a:xfrm>
            <a:off x="1772651" y="4896849"/>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End</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8" name="直线连接符 7">
            <a:extLst>
              <a:ext uri="{FF2B5EF4-FFF2-40B4-BE49-F238E27FC236}">
                <a16:creationId xmlns:a16="http://schemas.microsoft.com/office/drawing/2014/main" id="{8B22E878-7443-0D1C-3218-73E4EDD36324}"/>
              </a:ext>
            </a:extLst>
          </p:cNvPr>
          <p:cNvCxnSpPr/>
          <p:nvPr/>
        </p:nvCxnSpPr>
        <p:spPr>
          <a:xfrm>
            <a:off x="4339387" y="1251281"/>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51C4D9B3-E1AD-2159-763D-57870E85750B}"/>
              </a:ext>
            </a:extLst>
          </p:cNvPr>
          <p:cNvSpPr txBox="1"/>
          <p:nvPr/>
        </p:nvSpPr>
        <p:spPr>
          <a:xfrm>
            <a:off x="1991746" y="6035657"/>
            <a:ext cx="871521"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Worker</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0" name="直线箭头连接符 9">
            <a:extLst>
              <a:ext uri="{FF2B5EF4-FFF2-40B4-BE49-F238E27FC236}">
                <a16:creationId xmlns:a16="http://schemas.microsoft.com/office/drawing/2014/main" id="{8181DF14-03E3-EDCC-F130-67DBDDDD2510}"/>
              </a:ext>
            </a:extLst>
          </p:cNvPr>
          <p:cNvCxnSpPr>
            <a:cxnSpLocks/>
            <a:stCxn id="3" idx="2"/>
            <a:endCxn id="4" idx="0"/>
          </p:cNvCxnSpPr>
          <p:nvPr/>
        </p:nvCxnSpPr>
        <p:spPr>
          <a:xfrm>
            <a:off x="2366209" y="2141619"/>
            <a:ext cx="1"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69D7BD74-7654-497C-DA60-1D082A117E10}"/>
              </a:ext>
            </a:extLst>
          </p:cNvPr>
          <p:cNvCxnSpPr>
            <a:cxnSpLocks/>
            <a:stCxn id="4" idx="2"/>
            <a:endCxn id="5" idx="0"/>
          </p:cNvCxnSpPr>
          <p:nvPr/>
        </p:nvCxnSpPr>
        <p:spPr>
          <a:xfrm>
            <a:off x="2366210" y="3220450"/>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610FDED-335A-1A5D-5806-79A64D156EB0}"/>
              </a:ext>
            </a:extLst>
          </p:cNvPr>
          <p:cNvCxnSpPr>
            <a:cxnSpLocks/>
            <a:stCxn id="5" idx="2"/>
            <a:endCxn id="7" idx="0"/>
          </p:cNvCxnSpPr>
          <p:nvPr/>
        </p:nvCxnSpPr>
        <p:spPr>
          <a:xfrm>
            <a:off x="2366210" y="4299281"/>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F5BBDCE1-DBBC-7AF8-9909-54273DF22B59}"/>
              </a:ext>
            </a:extLst>
          </p:cNvPr>
          <p:cNvCxnSpPr/>
          <p:nvPr/>
        </p:nvCxnSpPr>
        <p:spPr>
          <a:xfrm>
            <a:off x="8113292" y="1239249"/>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A0590B7F-D5A7-2BD6-EF49-A3CCA14AB9B2}"/>
              </a:ext>
            </a:extLst>
          </p:cNvPr>
          <p:cNvSpPr txBox="1"/>
          <p:nvPr/>
        </p:nvSpPr>
        <p:spPr>
          <a:xfrm>
            <a:off x="5457540" y="6035657"/>
            <a:ext cx="1537600" cy="369332"/>
          </a:xfrm>
          <a:prstGeom prst="rect">
            <a:avLst/>
          </a:prstGeom>
          <a:noFill/>
        </p:spPr>
        <p:txBody>
          <a:bodyPr wrap="none" rtlCol="0">
            <a:spAutoFit/>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Runtime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EE0E1F0-FE3A-3BE2-E33A-265322519D48}"/>
              </a:ext>
            </a:extLst>
          </p:cNvPr>
          <p:cNvSpPr txBox="1"/>
          <p:nvPr/>
        </p:nvSpPr>
        <p:spPr>
          <a:xfrm>
            <a:off x="9287341" y="6035657"/>
            <a:ext cx="889987"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Storage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19" name="表格 18">
            <a:extLst>
              <a:ext uri="{FF2B5EF4-FFF2-40B4-BE49-F238E27FC236}">
                <a16:creationId xmlns:a16="http://schemas.microsoft.com/office/drawing/2014/main" id="{C0269A47-97B8-F447-38B4-1D51AF047698}"/>
              </a:ext>
            </a:extLst>
          </p:cNvPr>
          <p:cNvGraphicFramePr>
            <a:graphicFrameLocks noGrp="1"/>
          </p:cNvGraphicFramePr>
          <p:nvPr>
            <p:extLst>
              <p:ext uri="{D42A27DB-BD31-4B8C-83A1-F6EECF244321}">
                <p14:modId xmlns:p14="http://schemas.microsoft.com/office/powerpoint/2010/main" val="1273746657"/>
              </p:ext>
            </p:extLst>
          </p:nvPr>
        </p:nvGraphicFramePr>
        <p:xfrm>
          <a:off x="8470232" y="1660356"/>
          <a:ext cx="3211094" cy="985603"/>
        </p:xfrm>
        <a:graphic>
          <a:graphicData uri="http://schemas.openxmlformats.org/drawingml/2006/table">
            <a:tbl>
              <a:tblPr firstRow="1" bandRow="1">
                <a:tableStyleId>{00A15C55-8517-42AA-B614-E9B94910E393}</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Key</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attendees</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10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graphicFrame>
        <p:nvGraphicFramePr>
          <p:cNvPr id="20" name="表格 18">
            <a:extLst>
              <a:ext uri="{FF2B5EF4-FFF2-40B4-BE49-F238E27FC236}">
                <a16:creationId xmlns:a16="http://schemas.microsoft.com/office/drawing/2014/main" id="{A348A0F3-A1CC-9640-6389-4B030089C3EA}"/>
              </a:ext>
            </a:extLst>
          </p:cNvPr>
          <p:cNvGraphicFramePr>
            <a:graphicFrameLocks noGrp="1"/>
          </p:cNvGraphicFramePr>
          <p:nvPr>
            <p:extLst>
              <p:ext uri="{D42A27DB-BD31-4B8C-83A1-F6EECF244321}">
                <p14:modId xmlns:p14="http://schemas.microsoft.com/office/powerpoint/2010/main" val="598228228"/>
              </p:ext>
            </p:extLst>
          </p:nvPr>
        </p:nvGraphicFramePr>
        <p:xfrm>
          <a:off x="8470232" y="3253584"/>
          <a:ext cx="3211094" cy="985603"/>
        </p:xfrm>
        <a:graphic>
          <a:graphicData uri="http://schemas.openxmlformats.org/drawingml/2006/table">
            <a:tbl>
              <a:tblPr firstRow="1" bandRow="1">
                <a:tableStyleId>{93296810-A885-4BE3-A3E7-6D5BEEA58F35}</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10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sp>
        <p:nvSpPr>
          <p:cNvPr id="17" name="圆角矩形 16">
            <a:extLst>
              <a:ext uri="{FF2B5EF4-FFF2-40B4-BE49-F238E27FC236}">
                <a16:creationId xmlns:a16="http://schemas.microsoft.com/office/drawing/2014/main" id="{5A5B976F-AFDD-1D47-B1F4-DD5D34FF0D0A}"/>
              </a:ext>
            </a:extLst>
          </p:cNvPr>
          <p:cNvSpPr/>
          <p:nvPr/>
        </p:nvSpPr>
        <p:spPr>
          <a:xfrm>
            <a:off x="5077935" y="3242507"/>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Database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cxnSp>
        <p:nvCxnSpPr>
          <p:cNvPr id="22" name="曲线连接符 21">
            <a:extLst>
              <a:ext uri="{FF2B5EF4-FFF2-40B4-BE49-F238E27FC236}">
                <a16:creationId xmlns:a16="http://schemas.microsoft.com/office/drawing/2014/main" id="{1579E921-4F2B-0B22-42DD-54EB77DC490E}"/>
              </a:ext>
            </a:extLst>
          </p:cNvPr>
          <p:cNvCxnSpPr>
            <a:cxnSpLocks/>
            <a:stCxn id="5" idx="3"/>
            <a:endCxn id="17" idx="1"/>
          </p:cNvCxnSpPr>
          <p:nvPr/>
        </p:nvCxnSpPr>
        <p:spPr>
          <a:xfrm flipV="1">
            <a:off x="3894220" y="3530263"/>
            <a:ext cx="1183715" cy="528387"/>
          </a:xfrm>
          <a:prstGeom prst="curvedConnector3">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曲线连接符 24">
            <a:extLst>
              <a:ext uri="{FF2B5EF4-FFF2-40B4-BE49-F238E27FC236}">
                <a16:creationId xmlns:a16="http://schemas.microsoft.com/office/drawing/2014/main" id="{94B2E9D2-289B-87C0-3440-9085F7E9CD48}"/>
              </a:ext>
            </a:extLst>
          </p:cNvPr>
          <p:cNvCxnSpPr>
            <a:cxnSpLocks/>
            <a:stCxn id="17" idx="3"/>
            <a:endCxn id="19" idx="1"/>
          </p:cNvCxnSpPr>
          <p:nvPr/>
        </p:nvCxnSpPr>
        <p:spPr>
          <a:xfrm flipV="1">
            <a:off x="7374745" y="2153157"/>
            <a:ext cx="1095487" cy="1377106"/>
          </a:xfrm>
          <a:prstGeom prst="curvedConnector3">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769026D3-A38F-6600-ECBE-E68F70ED5D45}"/>
              </a:ext>
            </a:extLst>
          </p:cNvPr>
          <p:cNvSpPr/>
          <p:nvPr/>
        </p:nvSpPr>
        <p:spPr>
          <a:xfrm>
            <a:off x="7559108" y="2463427"/>
            <a:ext cx="281467" cy="298784"/>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kumimoji="1" lang="en-US" altLang="zh-CN" b="1" dirty="0">
                <a:solidFill>
                  <a:srgbClr val="FF0000"/>
                </a:solidFill>
                <a:latin typeface="Times New Roman" panose="02020603050405020304" pitchFamily="18" charset="0"/>
                <a:cs typeface="Times New Roman" panose="02020603050405020304" pitchFamily="18" charset="0"/>
              </a:rPr>
              <a:t>1</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0059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系统架构</a:t>
            </a:r>
          </a:p>
        </p:txBody>
      </p:sp>
      <p:sp>
        <p:nvSpPr>
          <p:cNvPr id="3" name="圆角矩形 2">
            <a:extLst>
              <a:ext uri="{FF2B5EF4-FFF2-40B4-BE49-F238E27FC236}">
                <a16:creationId xmlns:a16="http://schemas.microsoft.com/office/drawing/2014/main" id="{2C2E7991-965D-E305-A2C7-104FE5641D89}"/>
              </a:ext>
            </a:extLst>
          </p:cNvPr>
          <p:cNvSpPr/>
          <p:nvPr/>
        </p:nvSpPr>
        <p:spPr>
          <a:xfrm>
            <a:off x="1772650" y="1660356"/>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Start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9DEDDC96-D51D-DCD7-1B01-C53D566CDD2A}"/>
              </a:ext>
            </a:extLst>
          </p:cNvPr>
          <p:cNvSpPr/>
          <p:nvPr/>
        </p:nvSpPr>
        <p:spPr>
          <a:xfrm>
            <a:off x="838200" y="2739187"/>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Read(“attendees”)</a:t>
            </a:r>
            <a:endParaRPr kumimoji="1" lang="zh-CN" altLang="en-US"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B9B7C6F5-4F45-E6A8-C583-88FAECB0A4FE}"/>
              </a:ext>
            </a:extLst>
          </p:cNvPr>
          <p:cNvSpPr/>
          <p:nvPr/>
        </p:nvSpPr>
        <p:spPr>
          <a:xfrm>
            <a:off x="838200" y="3818018"/>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Write(“attendees”,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N+1)</a:t>
            </a:r>
            <a:endParaRPr kumimoji="1" lang="zh-CN" altLang="en-US"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A20F6BD6-108D-F236-8DB2-7F8B947AF97A}"/>
              </a:ext>
            </a:extLst>
          </p:cNvPr>
          <p:cNvSpPr/>
          <p:nvPr/>
        </p:nvSpPr>
        <p:spPr>
          <a:xfrm>
            <a:off x="1772651" y="4896849"/>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End</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8" name="直线连接符 7">
            <a:extLst>
              <a:ext uri="{FF2B5EF4-FFF2-40B4-BE49-F238E27FC236}">
                <a16:creationId xmlns:a16="http://schemas.microsoft.com/office/drawing/2014/main" id="{8B22E878-7443-0D1C-3218-73E4EDD36324}"/>
              </a:ext>
            </a:extLst>
          </p:cNvPr>
          <p:cNvCxnSpPr/>
          <p:nvPr/>
        </p:nvCxnSpPr>
        <p:spPr>
          <a:xfrm>
            <a:off x="4339387" y="1251281"/>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51C4D9B3-E1AD-2159-763D-57870E85750B}"/>
              </a:ext>
            </a:extLst>
          </p:cNvPr>
          <p:cNvSpPr txBox="1"/>
          <p:nvPr/>
        </p:nvSpPr>
        <p:spPr>
          <a:xfrm>
            <a:off x="1991746" y="6035657"/>
            <a:ext cx="871521"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Worker</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0" name="直线箭头连接符 9">
            <a:extLst>
              <a:ext uri="{FF2B5EF4-FFF2-40B4-BE49-F238E27FC236}">
                <a16:creationId xmlns:a16="http://schemas.microsoft.com/office/drawing/2014/main" id="{8181DF14-03E3-EDCC-F130-67DBDDDD2510}"/>
              </a:ext>
            </a:extLst>
          </p:cNvPr>
          <p:cNvCxnSpPr>
            <a:cxnSpLocks/>
            <a:stCxn id="3" idx="2"/>
            <a:endCxn id="4" idx="0"/>
          </p:cNvCxnSpPr>
          <p:nvPr/>
        </p:nvCxnSpPr>
        <p:spPr>
          <a:xfrm>
            <a:off x="2366209" y="2141619"/>
            <a:ext cx="1"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69D7BD74-7654-497C-DA60-1D082A117E10}"/>
              </a:ext>
            </a:extLst>
          </p:cNvPr>
          <p:cNvCxnSpPr>
            <a:cxnSpLocks/>
            <a:stCxn id="4" idx="2"/>
            <a:endCxn id="5" idx="0"/>
          </p:cNvCxnSpPr>
          <p:nvPr/>
        </p:nvCxnSpPr>
        <p:spPr>
          <a:xfrm>
            <a:off x="2366210" y="3220450"/>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610FDED-335A-1A5D-5806-79A64D156EB0}"/>
              </a:ext>
            </a:extLst>
          </p:cNvPr>
          <p:cNvCxnSpPr>
            <a:cxnSpLocks/>
            <a:stCxn id="5" idx="2"/>
            <a:endCxn id="7" idx="0"/>
          </p:cNvCxnSpPr>
          <p:nvPr/>
        </p:nvCxnSpPr>
        <p:spPr>
          <a:xfrm>
            <a:off x="2366210" y="4299281"/>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F5BBDCE1-DBBC-7AF8-9909-54273DF22B59}"/>
              </a:ext>
            </a:extLst>
          </p:cNvPr>
          <p:cNvCxnSpPr/>
          <p:nvPr/>
        </p:nvCxnSpPr>
        <p:spPr>
          <a:xfrm>
            <a:off x="8113292" y="1239249"/>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A0590B7F-D5A7-2BD6-EF49-A3CCA14AB9B2}"/>
              </a:ext>
            </a:extLst>
          </p:cNvPr>
          <p:cNvSpPr txBox="1"/>
          <p:nvPr/>
        </p:nvSpPr>
        <p:spPr>
          <a:xfrm>
            <a:off x="5457540" y="6035657"/>
            <a:ext cx="1537600" cy="369332"/>
          </a:xfrm>
          <a:prstGeom prst="rect">
            <a:avLst/>
          </a:prstGeom>
          <a:noFill/>
        </p:spPr>
        <p:txBody>
          <a:bodyPr wrap="none" rtlCol="0">
            <a:spAutoFit/>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Runtime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EE0E1F0-FE3A-3BE2-E33A-265322519D48}"/>
              </a:ext>
            </a:extLst>
          </p:cNvPr>
          <p:cNvSpPr txBox="1"/>
          <p:nvPr/>
        </p:nvSpPr>
        <p:spPr>
          <a:xfrm>
            <a:off x="9287341" y="6035657"/>
            <a:ext cx="889987"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Storage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19" name="表格 18">
            <a:extLst>
              <a:ext uri="{FF2B5EF4-FFF2-40B4-BE49-F238E27FC236}">
                <a16:creationId xmlns:a16="http://schemas.microsoft.com/office/drawing/2014/main" id="{C0269A47-97B8-F447-38B4-1D51AF047698}"/>
              </a:ext>
            </a:extLst>
          </p:cNvPr>
          <p:cNvGraphicFramePr>
            <a:graphicFrameLocks noGrp="1"/>
          </p:cNvGraphicFramePr>
          <p:nvPr/>
        </p:nvGraphicFramePr>
        <p:xfrm>
          <a:off x="8470232" y="1660356"/>
          <a:ext cx="3211094" cy="985603"/>
        </p:xfrm>
        <a:graphic>
          <a:graphicData uri="http://schemas.openxmlformats.org/drawingml/2006/table">
            <a:tbl>
              <a:tblPr firstRow="1" bandRow="1">
                <a:tableStyleId>{00A15C55-8517-42AA-B614-E9B94910E393}</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Key</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attendees</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10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graphicFrame>
        <p:nvGraphicFramePr>
          <p:cNvPr id="20" name="表格 18">
            <a:extLst>
              <a:ext uri="{FF2B5EF4-FFF2-40B4-BE49-F238E27FC236}">
                <a16:creationId xmlns:a16="http://schemas.microsoft.com/office/drawing/2014/main" id="{A348A0F3-A1CC-9640-6389-4B030089C3EA}"/>
              </a:ext>
            </a:extLst>
          </p:cNvPr>
          <p:cNvGraphicFramePr>
            <a:graphicFrameLocks noGrp="1"/>
          </p:cNvGraphicFramePr>
          <p:nvPr>
            <p:extLst>
              <p:ext uri="{D42A27DB-BD31-4B8C-83A1-F6EECF244321}">
                <p14:modId xmlns:p14="http://schemas.microsoft.com/office/powerpoint/2010/main" val="403106856"/>
              </p:ext>
            </p:extLst>
          </p:nvPr>
        </p:nvGraphicFramePr>
        <p:xfrm>
          <a:off x="8470232" y="3253584"/>
          <a:ext cx="3211094" cy="1453846"/>
        </p:xfrm>
        <a:graphic>
          <a:graphicData uri="http://schemas.openxmlformats.org/drawingml/2006/table">
            <a:tbl>
              <a:tblPr firstRow="1" bandRow="1">
                <a:tableStyleId>{93296810-A885-4BE3-A3E7-6D5BEEA58F35}</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10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r h="4682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-2</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42094335"/>
                  </a:ext>
                </a:extLst>
              </a:tr>
            </a:tbl>
          </a:graphicData>
        </a:graphic>
      </p:graphicFrame>
      <p:sp>
        <p:nvSpPr>
          <p:cNvPr id="17" name="圆角矩形 16">
            <a:extLst>
              <a:ext uri="{FF2B5EF4-FFF2-40B4-BE49-F238E27FC236}">
                <a16:creationId xmlns:a16="http://schemas.microsoft.com/office/drawing/2014/main" id="{5A5B976F-AFDD-1D47-B1F4-DD5D34FF0D0A}"/>
              </a:ext>
            </a:extLst>
          </p:cNvPr>
          <p:cNvSpPr/>
          <p:nvPr/>
        </p:nvSpPr>
        <p:spPr>
          <a:xfrm>
            <a:off x="5077935" y="3242507"/>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Database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cxnSp>
        <p:nvCxnSpPr>
          <p:cNvPr id="22" name="曲线连接符 21">
            <a:extLst>
              <a:ext uri="{FF2B5EF4-FFF2-40B4-BE49-F238E27FC236}">
                <a16:creationId xmlns:a16="http://schemas.microsoft.com/office/drawing/2014/main" id="{1579E921-4F2B-0B22-42DD-54EB77DC490E}"/>
              </a:ext>
            </a:extLst>
          </p:cNvPr>
          <p:cNvCxnSpPr>
            <a:cxnSpLocks/>
            <a:stCxn id="5" idx="3"/>
            <a:endCxn id="17" idx="1"/>
          </p:cNvCxnSpPr>
          <p:nvPr/>
        </p:nvCxnSpPr>
        <p:spPr>
          <a:xfrm flipV="1">
            <a:off x="3894220" y="3530263"/>
            <a:ext cx="1183715" cy="528387"/>
          </a:xfrm>
          <a:prstGeom prst="curvedConnector3">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曲线连接符 24">
            <a:extLst>
              <a:ext uri="{FF2B5EF4-FFF2-40B4-BE49-F238E27FC236}">
                <a16:creationId xmlns:a16="http://schemas.microsoft.com/office/drawing/2014/main" id="{94B2E9D2-289B-87C0-3440-9085F7E9CD48}"/>
              </a:ext>
            </a:extLst>
          </p:cNvPr>
          <p:cNvCxnSpPr>
            <a:cxnSpLocks/>
            <a:stCxn id="17" idx="3"/>
            <a:endCxn id="19" idx="1"/>
          </p:cNvCxnSpPr>
          <p:nvPr/>
        </p:nvCxnSpPr>
        <p:spPr>
          <a:xfrm flipV="1">
            <a:off x="7374745" y="2153157"/>
            <a:ext cx="1095487" cy="1377106"/>
          </a:xfrm>
          <a:prstGeom prst="curvedConnector3">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769026D3-A38F-6600-ECBE-E68F70ED5D45}"/>
              </a:ext>
            </a:extLst>
          </p:cNvPr>
          <p:cNvSpPr/>
          <p:nvPr/>
        </p:nvSpPr>
        <p:spPr>
          <a:xfrm>
            <a:off x="7559108" y="2463427"/>
            <a:ext cx="281467" cy="298784"/>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kumimoji="1" lang="en-US" altLang="zh-CN" b="1" dirty="0">
                <a:solidFill>
                  <a:srgbClr val="FF0000"/>
                </a:solidFill>
                <a:latin typeface="Times New Roman" panose="02020603050405020304" pitchFamily="18" charset="0"/>
                <a:cs typeface="Times New Roman" panose="02020603050405020304" pitchFamily="18" charset="0"/>
              </a:rPr>
              <a:t>1</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cxnSp>
        <p:nvCxnSpPr>
          <p:cNvPr id="6" name="曲线连接符 5">
            <a:extLst>
              <a:ext uri="{FF2B5EF4-FFF2-40B4-BE49-F238E27FC236}">
                <a16:creationId xmlns:a16="http://schemas.microsoft.com/office/drawing/2014/main" id="{37CE89E2-C4A8-B2AA-07D9-D46F5A36BA3C}"/>
              </a:ext>
            </a:extLst>
          </p:cNvPr>
          <p:cNvCxnSpPr>
            <a:cxnSpLocks/>
            <a:stCxn id="17" idx="3"/>
          </p:cNvCxnSpPr>
          <p:nvPr/>
        </p:nvCxnSpPr>
        <p:spPr>
          <a:xfrm>
            <a:off x="7374745" y="3530263"/>
            <a:ext cx="1095487" cy="978675"/>
          </a:xfrm>
          <a:prstGeom prst="curvedConnector3">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474AFA11-88E4-8A32-2C9D-914E879303E8}"/>
              </a:ext>
            </a:extLst>
          </p:cNvPr>
          <p:cNvSpPr/>
          <p:nvPr/>
        </p:nvSpPr>
        <p:spPr>
          <a:xfrm>
            <a:off x="7554733" y="4115783"/>
            <a:ext cx="281467" cy="298784"/>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kumimoji="1" lang="en-US" altLang="zh-CN" b="1" dirty="0">
                <a:solidFill>
                  <a:srgbClr val="FF0000"/>
                </a:solidFill>
                <a:latin typeface="Times New Roman" panose="02020603050405020304" pitchFamily="18" charset="0"/>
                <a:cs typeface="Times New Roman" panose="02020603050405020304" pitchFamily="18" charset="0"/>
              </a:rPr>
              <a:t>2</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2624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系统架构</a:t>
            </a:r>
          </a:p>
        </p:txBody>
      </p:sp>
      <p:sp>
        <p:nvSpPr>
          <p:cNvPr id="3" name="圆角矩形 2">
            <a:extLst>
              <a:ext uri="{FF2B5EF4-FFF2-40B4-BE49-F238E27FC236}">
                <a16:creationId xmlns:a16="http://schemas.microsoft.com/office/drawing/2014/main" id="{2C2E7991-965D-E305-A2C7-104FE5641D89}"/>
              </a:ext>
            </a:extLst>
          </p:cNvPr>
          <p:cNvSpPr/>
          <p:nvPr/>
        </p:nvSpPr>
        <p:spPr>
          <a:xfrm>
            <a:off x="1772650" y="1660356"/>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Start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9DEDDC96-D51D-DCD7-1B01-C53D566CDD2A}"/>
              </a:ext>
            </a:extLst>
          </p:cNvPr>
          <p:cNvSpPr/>
          <p:nvPr/>
        </p:nvSpPr>
        <p:spPr>
          <a:xfrm>
            <a:off x="838200" y="2739187"/>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Read(“attendees”)</a:t>
            </a:r>
            <a:endParaRPr kumimoji="1" lang="zh-CN" altLang="en-US"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B9B7C6F5-4F45-E6A8-C583-88FAECB0A4FE}"/>
              </a:ext>
            </a:extLst>
          </p:cNvPr>
          <p:cNvSpPr/>
          <p:nvPr/>
        </p:nvSpPr>
        <p:spPr>
          <a:xfrm>
            <a:off x="838200" y="3818018"/>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Write(“attendees”,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N+1)</a:t>
            </a:r>
            <a:endParaRPr kumimoji="1" lang="zh-CN" altLang="en-US"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A20F6BD6-108D-F236-8DB2-7F8B947AF97A}"/>
              </a:ext>
            </a:extLst>
          </p:cNvPr>
          <p:cNvSpPr/>
          <p:nvPr/>
        </p:nvSpPr>
        <p:spPr>
          <a:xfrm>
            <a:off x="1772651" y="4896849"/>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End</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8" name="直线连接符 7">
            <a:extLst>
              <a:ext uri="{FF2B5EF4-FFF2-40B4-BE49-F238E27FC236}">
                <a16:creationId xmlns:a16="http://schemas.microsoft.com/office/drawing/2014/main" id="{8B22E878-7443-0D1C-3218-73E4EDD36324}"/>
              </a:ext>
            </a:extLst>
          </p:cNvPr>
          <p:cNvCxnSpPr/>
          <p:nvPr/>
        </p:nvCxnSpPr>
        <p:spPr>
          <a:xfrm>
            <a:off x="4339387" y="1251281"/>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51C4D9B3-E1AD-2159-763D-57870E85750B}"/>
              </a:ext>
            </a:extLst>
          </p:cNvPr>
          <p:cNvSpPr txBox="1"/>
          <p:nvPr/>
        </p:nvSpPr>
        <p:spPr>
          <a:xfrm>
            <a:off x="1991746" y="6035657"/>
            <a:ext cx="871521"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Worker</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0" name="直线箭头连接符 9">
            <a:extLst>
              <a:ext uri="{FF2B5EF4-FFF2-40B4-BE49-F238E27FC236}">
                <a16:creationId xmlns:a16="http://schemas.microsoft.com/office/drawing/2014/main" id="{8181DF14-03E3-EDCC-F130-67DBDDDD2510}"/>
              </a:ext>
            </a:extLst>
          </p:cNvPr>
          <p:cNvCxnSpPr>
            <a:cxnSpLocks/>
            <a:stCxn id="3" idx="2"/>
            <a:endCxn id="4" idx="0"/>
          </p:cNvCxnSpPr>
          <p:nvPr/>
        </p:nvCxnSpPr>
        <p:spPr>
          <a:xfrm>
            <a:off x="2366209" y="2141619"/>
            <a:ext cx="1"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69D7BD74-7654-497C-DA60-1D082A117E10}"/>
              </a:ext>
            </a:extLst>
          </p:cNvPr>
          <p:cNvCxnSpPr>
            <a:cxnSpLocks/>
            <a:stCxn id="4" idx="2"/>
            <a:endCxn id="5" idx="0"/>
          </p:cNvCxnSpPr>
          <p:nvPr/>
        </p:nvCxnSpPr>
        <p:spPr>
          <a:xfrm>
            <a:off x="2366210" y="3220450"/>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610FDED-335A-1A5D-5806-79A64D156EB0}"/>
              </a:ext>
            </a:extLst>
          </p:cNvPr>
          <p:cNvCxnSpPr>
            <a:cxnSpLocks/>
            <a:stCxn id="5" idx="2"/>
            <a:endCxn id="7" idx="0"/>
          </p:cNvCxnSpPr>
          <p:nvPr/>
        </p:nvCxnSpPr>
        <p:spPr>
          <a:xfrm>
            <a:off x="2366210" y="4299281"/>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F5BBDCE1-DBBC-7AF8-9909-54273DF22B59}"/>
              </a:ext>
            </a:extLst>
          </p:cNvPr>
          <p:cNvCxnSpPr/>
          <p:nvPr/>
        </p:nvCxnSpPr>
        <p:spPr>
          <a:xfrm>
            <a:off x="8113292" y="1239249"/>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A0590B7F-D5A7-2BD6-EF49-A3CCA14AB9B2}"/>
              </a:ext>
            </a:extLst>
          </p:cNvPr>
          <p:cNvSpPr txBox="1"/>
          <p:nvPr/>
        </p:nvSpPr>
        <p:spPr>
          <a:xfrm>
            <a:off x="5457540" y="6035657"/>
            <a:ext cx="1537600" cy="369332"/>
          </a:xfrm>
          <a:prstGeom prst="rect">
            <a:avLst/>
          </a:prstGeom>
          <a:noFill/>
        </p:spPr>
        <p:txBody>
          <a:bodyPr wrap="none" rtlCol="0">
            <a:spAutoFit/>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Runtime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EE0E1F0-FE3A-3BE2-E33A-265322519D48}"/>
              </a:ext>
            </a:extLst>
          </p:cNvPr>
          <p:cNvSpPr txBox="1"/>
          <p:nvPr/>
        </p:nvSpPr>
        <p:spPr>
          <a:xfrm>
            <a:off x="9287341" y="6035657"/>
            <a:ext cx="889987"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Storage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19" name="表格 18">
            <a:extLst>
              <a:ext uri="{FF2B5EF4-FFF2-40B4-BE49-F238E27FC236}">
                <a16:creationId xmlns:a16="http://schemas.microsoft.com/office/drawing/2014/main" id="{C0269A47-97B8-F447-38B4-1D51AF047698}"/>
              </a:ext>
            </a:extLst>
          </p:cNvPr>
          <p:cNvGraphicFramePr>
            <a:graphicFrameLocks noGrp="1"/>
          </p:cNvGraphicFramePr>
          <p:nvPr>
            <p:extLst>
              <p:ext uri="{D42A27DB-BD31-4B8C-83A1-F6EECF244321}">
                <p14:modId xmlns:p14="http://schemas.microsoft.com/office/powerpoint/2010/main" val="3815421765"/>
              </p:ext>
            </p:extLst>
          </p:nvPr>
        </p:nvGraphicFramePr>
        <p:xfrm>
          <a:off x="8470232" y="1660356"/>
          <a:ext cx="3211094" cy="985603"/>
        </p:xfrm>
        <a:graphic>
          <a:graphicData uri="http://schemas.openxmlformats.org/drawingml/2006/table">
            <a:tbl>
              <a:tblPr firstRow="1" bandRow="1">
                <a:tableStyleId>{00A15C55-8517-42AA-B614-E9B94910E393}</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Key</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attendees</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11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graphicFrame>
        <p:nvGraphicFramePr>
          <p:cNvPr id="20" name="表格 18">
            <a:extLst>
              <a:ext uri="{FF2B5EF4-FFF2-40B4-BE49-F238E27FC236}">
                <a16:creationId xmlns:a16="http://schemas.microsoft.com/office/drawing/2014/main" id="{A348A0F3-A1CC-9640-6389-4B030089C3EA}"/>
              </a:ext>
            </a:extLst>
          </p:cNvPr>
          <p:cNvGraphicFramePr>
            <a:graphicFrameLocks noGrp="1"/>
          </p:cNvGraphicFramePr>
          <p:nvPr/>
        </p:nvGraphicFramePr>
        <p:xfrm>
          <a:off x="8470232" y="3253584"/>
          <a:ext cx="3211094" cy="1453846"/>
        </p:xfrm>
        <a:graphic>
          <a:graphicData uri="http://schemas.openxmlformats.org/drawingml/2006/table">
            <a:tbl>
              <a:tblPr firstRow="1" bandRow="1">
                <a:tableStyleId>{93296810-A885-4BE3-A3E7-6D5BEEA58F35}</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10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r h="4682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-2</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42094335"/>
                  </a:ext>
                </a:extLst>
              </a:tr>
            </a:tbl>
          </a:graphicData>
        </a:graphic>
      </p:graphicFrame>
      <p:sp>
        <p:nvSpPr>
          <p:cNvPr id="17" name="圆角矩形 16">
            <a:extLst>
              <a:ext uri="{FF2B5EF4-FFF2-40B4-BE49-F238E27FC236}">
                <a16:creationId xmlns:a16="http://schemas.microsoft.com/office/drawing/2014/main" id="{5A5B976F-AFDD-1D47-B1F4-DD5D34FF0D0A}"/>
              </a:ext>
            </a:extLst>
          </p:cNvPr>
          <p:cNvSpPr/>
          <p:nvPr/>
        </p:nvSpPr>
        <p:spPr>
          <a:xfrm>
            <a:off x="5077935" y="3242507"/>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Database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cxnSp>
        <p:nvCxnSpPr>
          <p:cNvPr id="22" name="曲线连接符 21">
            <a:extLst>
              <a:ext uri="{FF2B5EF4-FFF2-40B4-BE49-F238E27FC236}">
                <a16:creationId xmlns:a16="http://schemas.microsoft.com/office/drawing/2014/main" id="{1579E921-4F2B-0B22-42DD-54EB77DC490E}"/>
              </a:ext>
            </a:extLst>
          </p:cNvPr>
          <p:cNvCxnSpPr>
            <a:cxnSpLocks/>
            <a:stCxn id="5" idx="3"/>
            <a:endCxn id="17" idx="1"/>
          </p:cNvCxnSpPr>
          <p:nvPr/>
        </p:nvCxnSpPr>
        <p:spPr>
          <a:xfrm flipV="1">
            <a:off x="3894220" y="3530263"/>
            <a:ext cx="1183715" cy="528387"/>
          </a:xfrm>
          <a:prstGeom prst="curvedConnector3">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曲线连接符 24">
            <a:extLst>
              <a:ext uri="{FF2B5EF4-FFF2-40B4-BE49-F238E27FC236}">
                <a16:creationId xmlns:a16="http://schemas.microsoft.com/office/drawing/2014/main" id="{94B2E9D2-289B-87C0-3440-9085F7E9CD48}"/>
              </a:ext>
            </a:extLst>
          </p:cNvPr>
          <p:cNvCxnSpPr>
            <a:cxnSpLocks/>
            <a:stCxn id="17" idx="3"/>
            <a:endCxn id="19" idx="1"/>
          </p:cNvCxnSpPr>
          <p:nvPr/>
        </p:nvCxnSpPr>
        <p:spPr>
          <a:xfrm flipV="1">
            <a:off x="7374745" y="2153157"/>
            <a:ext cx="1095487" cy="1377106"/>
          </a:xfrm>
          <a:prstGeom prst="curvedConnector3">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769026D3-A38F-6600-ECBE-E68F70ED5D45}"/>
              </a:ext>
            </a:extLst>
          </p:cNvPr>
          <p:cNvSpPr/>
          <p:nvPr/>
        </p:nvSpPr>
        <p:spPr>
          <a:xfrm>
            <a:off x="7559108" y="2463427"/>
            <a:ext cx="281467" cy="298784"/>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kumimoji="1" lang="en-US" altLang="zh-CN" b="1" dirty="0">
                <a:solidFill>
                  <a:srgbClr val="FF0000"/>
                </a:solidFill>
                <a:latin typeface="Times New Roman" panose="02020603050405020304" pitchFamily="18" charset="0"/>
                <a:cs typeface="Times New Roman" panose="02020603050405020304" pitchFamily="18" charset="0"/>
              </a:rPr>
              <a:t>1</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cxnSp>
        <p:nvCxnSpPr>
          <p:cNvPr id="6" name="曲线连接符 5">
            <a:extLst>
              <a:ext uri="{FF2B5EF4-FFF2-40B4-BE49-F238E27FC236}">
                <a16:creationId xmlns:a16="http://schemas.microsoft.com/office/drawing/2014/main" id="{37CE89E2-C4A8-B2AA-07D9-D46F5A36BA3C}"/>
              </a:ext>
            </a:extLst>
          </p:cNvPr>
          <p:cNvCxnSpPr>
            <a:cxnSpLocks/>
            <a:stCxn id="17" idx="3"/>
          </p:cNvCxnSpPr>
          <p:nvPr/>
        </p:nvCxnSpPr>
        <p:spPr>
          <a:xfrm>
            <a:off x="7374745" y="3530263"/>
            <a:ext cx="1095487" cy="978675"/>
          </a:xfrm>
          <a:prstGeom prst="curvedConnector3">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474AFA11-88E4-8A32-2C9D-914E879303E8}"/>
              </a:ext>
            </a:extLst>
          </p:cNvPr>
          <p:cNvSpPr/>
          <p:nvPr/>
        </p:nvSpPr>
        <p:spPr>
          <a:xfrm>
            <a:off x="7554733" y="4115783"/>
            <a:ext cx="281467" cy="298784"/>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kumimoji="1" lang="en-US" altLang="zh-CN" b="1" dirty="0">
                <a:solidFill>
                  <a:srgbClr val="FF0000"/>
                </a:solidFill>
                <a:latin typeface="Times New Roman" panose="02020603050405020304" pitchFamily="18" charset="0"/>
                <a:cs typeface="Times New Roman" panose="02020603050405020304" pitchFamily="18" charset="0"/>
              </a:rPr>
              <a:t>2</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13" name="乘 12">
            <a:extLst>
              <a:ext uri="{FF2B5EF4-FFF2-40B4-BE49-F238E27FC236}">
                <a16:creationId xmlns:a16="http://schemas.microsoft.com/office/drawing/2014/main" id="{A5CEE239-5E8A-0FE6-F9A4-2D28353D3089}"/>
              </a:ext>
            </a:extLst>
          </p:cNvPr>
          <p:cNvSpPr/>
          <p:nvPr/>
        </p:nvSpPr>
        <p:spPr>
          <a:xfrm rot="5400000">
            <a:off x="2167946" y="4327445"/>
            <a:ext cx="396523" cy="481263"/>
          </a:xfrm>
          <a:prstGeom prst="mathMultiply">
            <a:avLst/>
          </a:prstGeom>
          <a:solidFill>
            <a:srgbClr val="B103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90221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系统架构</a:t>
            </a:r>
          </a:p>
        </p:txBody>
      </p:sp>
      <p:sp>
        <p:nvSpPr>
          <p:cNvPr id="3" name="圆角矩形 2">
            <a:extLst>
              <a:ext uri="{FF2B5EF4-FFF2-40B4-BE49-F238E27FC236}">
                <a16:creationId xmlns:a16="http://schemas.microsoft.com/office/drawing/2014/main" id="{2C2E7991-965D-E305-A2C7-104FE5641D89}"/>
              </a:ext>
            </a:extLst>
          </p:cNvPr>
          <p:cNvSpPr/>
          <p:nvPr/>
        </p:nvSpPr>
        <p:spPr>
          <a:xfrm>
            <a:off x="1772650" y="1660356"/>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Start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9DEDDC96-D51D-DCD7-1B01-C53D566CDD2A}"/>
              </a:ext>
            </a:extLst>
          </p:cNvPr>
          <p:cNvSpPr/>
          <p:nvPr/>
        </p:nvSpPr>
        <p:spPr>
          <a:xfrm>
            <a:off x="838200" y="2739187"/>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Read(“attendees”)</a:t>
            </a:r>
            <a:endParaRPr kumimoji="1" lang="zh-CN" altLang="en-US"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B9B7C6F5-4F45-E6A8-C583-88FAECB0A4FE}"/>
              </a:ext>
            </a:extLst>
          </p:cNvPr>
          <p:cNvSpPr/>
          <p:nvPr/>
        </p:nvSpPr>
        <p:spPr>
          <a:xfrm>
            <a:off x="838200" y="3818018"/>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Write(“attendees”,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N+1)</a:t>
            </a:r>
            <a:endParaRPr kumimoji="1" lang="zh-CN" altLang="en-US"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A20F6BD6-108D-F236-8DB2-7F8B947AF97A}"/>
              </a:ext>
            </a:extLst>
          </p:cNvPr>
          <p:cNvSpPr/>
          <p:nvPr/>
        </p:nvSpPr>
        <p:spPr>
          <a:xfrm>
            <a:off x="1772651" y="4896849"/>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End</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8" name="直线连接符 7">
            <a:extLst>
              <a:ext uri="{FF2B5EF4-FFF2-40B4-BE49-F238E27FC236}">
                <a16:creationId xmlns:a16="http://schemas.microsoft.com/office/drawing/2014/main" id="{8B22E878-7443-0D1C-3218-73E4EDD36324}"/>
              </a:ext>
            </a:extLst>
          </p:cNvPr>
          <p:cNvCxnSpPr/>
          <p:nvPr/>
        </p:nvCxnSpPr>
        <p:spPr>
          <a:xfrm>
            <a:off x="4339387" y="1251281"/>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51C4D9B3-E1AD-2159-763D-57870E85750B}"/>
              </a:ext>
            </a:extLst>
          </p:cNvPr>
          <p:cNvSpPr txBox="1"/>
          <p:nvPr/>
        </p:nvSpPr>
        <p:spPr>
          <a:xfrm>
            <a:off x="1991746" y="6035657"/>
            <a:ext cx="871521"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Worker</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0" name="直线箭头连接符 9">
            <a:extLst>
              <a:ext uri="{FF2B5EF4-FFF2-40B4-BE49-F238E27FC236}">
                <a16:creationId xmlns:a16="http://schemas.microsoft.com/office/drawing/2014/main" id="{8181DF14-03E3-EDCC-F130-67DBDDDD2510}"/>
              </a:ext>
            </a:extLst>
          </p:cNvPr>
          <p:cNvCxnSpPr>
            <a:cxnSpLocks/>
            <a:stCxn id="3" idx="2"/>
            <a:endCxn id="4" idx="0"/>
          </p:cNvCxnSpPr>
          <p:nvPr/>
        </p:nvCxnSpPr>
        <p:spPr>
          <a:xfrm>
            <a:off x="2366209" y="2141619"/>
            <a:ext cx="1"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69D7BD74-7654-497C-DA60-1D082A117E10}"/>
              </a:ext>
            </a:extLst>
          </p:cNvPr>
          <p:cNvCxnSpPr>
            <a:cxnSpLocks/>
            <a:stCxn id="4" idx="2"/>
            <a:endCxn id="5" idx="0"/>
          </p:cNvCxnSpPr>
          <p:nvPr/>
        </p:nvCxnSpPr>
        <p:spPr>
          <a:xfrm>
            <a:off x="2366210" y="3220450"/>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610FDED-335A-1A5D-5806-79A64D156EB0}"/>
              </a:ext>
            </a:extLst>
          </p:cNvPr>
          <p:cNvCxnSpPr>
            <a:cxnSpLocks/>
            <a:stCxn id="5" idx="2"/>
            <a:endCxn id="7" idx="0"/>
          </p:cNvCxnSpPr>
          <p:nvPr/>
        </p:nvCxnSpPr>
        <p:spPr>
          <a:xfrm>
            <a:off x="2366210" y="4299281"/>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F5BBDCE1-DBBC-7AF8-9909-54273DF22B59}"/>
              </a:ext>
            </a:extLst>
          </p:cNvPr>
          <p:cNvCxnSpPr/>
          <p:nvPr/>
        </p:nvCxnSpPr>
        <p:spPr>
          <a:xfrm>
            <a:off x="8113292" y="1239249"/>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A0590B7F-D5A7-2BD6-EF49-A3CCA14AB9B2}"/>
              </a:ext>
            </a:extLst>
          </p:cNvPr>
          <p:cNvSpPr txBox="1"/>
          <p:nvPr/>
        </p:nvSpPr>
        <p:spPr>
          <a:xfrm>
            <a:off x="5457540" y="6035657"/>
            <a:ext cx="1537600" cy="369332"/>
          </a:xfrm>
          <a:prstGeom prst="rect">
            <a:avLst/>
          </a:prstGeom>
          <a:noFill/>
        </p:spPr>
        <p:txBody>
          <a:bodyPr wrap="none" rtlCol="0">
            <a:spAutoFit/>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Runtime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EE0E1F0-FE3A-3BE2-E33A-265322519D48}"/>
              </a:ext>
            </a:extLst>
          </p:cNvPr>
          <p:cNvSpPr txBox="1"/>
          <p:nvPr/>
        </p:nvSpPr>
        <p:spPr>
          <a:xfrm>
            <a:off x="9287341" y="6035657"/>
            <a:ext cx="889987"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Storage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6" name="圆角矩形 5">
            <a:extLst>
              <a:ext uri="{FF2B5EF4-FFF2-40B4-BE49-F238E27FC236}">
                <a16:creationId xmlns:a16="http://schemas.microsoft.com/office/drawing/2014/main" id="{40A3C67C-0C80-683E-C668-7892B2042247}"/>
              </a:ext>
            </a:extLst>
          </p:cNvPr>
          <p:cNvSpPr/>
          <p:nvPr/>
        </p:nvSpPr>
        <p:spPr>
          <a:xfrm>
            <a:off x="5077935" y="1865401"/>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Progress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Lambda</a:t>
            </a:r>
            <a:endParaRPr kumimoji="1" lang="zh-CN" altLang="en-US" sz="2000" dirty="0">
              <a:latin typeface="Times New Roman" panose="02020603050405020304" pitchFamily="18" charset="0"/>
              <a:cs typeface="Times New Roman" panose="02020603050405020304" pitchFamily="18" charset="0"/>
            </a:endParaRPr>
          </a:p>
        </p:txBody>
      </p:sp>
      <p:graphicFrame>
        <p:nvGraphicFramePr>
          <p:cNvPr id="18" name="表格 18">
            <a:extLst>
              <a:ext uri="{FF2B5EF4-FFF2-40B4-BE49-F238E27FC236}">
                <a16:creationId xmlns:a16="http://schemas.microsoft.com/office/drawing/2014/main" id="{4AB0B578-AC74-043A-7BD1-F1E152319A60}"/>
              </a:ext>
            </a:extLst>
          </p:cNvPr>
          <p:cNvGraphicFramePr>
            <a:graphicFrameLocks noGrp="1"/>
          </p:cNvGraphicFramePr>
          <p:nvPr/>
        </p:nvGraphicFramePr>
        <p:xfrm>
          <a:off x="8470232" y="1660356"/>
          <a:ext cx="3211094" cy="985603"/>
        </p:xfrm>
        <a:graphic>
          <a:graphicData uri="http://schemas.openxmlformats.org/drawingml/2006/table">
            <a:tbl>
              <a:tblPr firstRow="1" bandRow="1">
                <a:tableStyleId>{93296810-A885-4BE3-A3E7-6D5BEEA58F35}</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Instance</a:t>
                      </a:r>
                      <a:r>
                        <a:rPr lang="zh-CN" altLang="en-US" dirty="0">
                          <a:solidFill>
                            <a:schemeClr val="tx1"/>
                          </a:solidFill>
                        </a:rPr>
                        <a:t> </a:t>
                      </a:r>
                      <a:r>
                        <a:rPr lang="en-US" altLang="zh-CN" dirty="0">
                          <a:solidFill>
                            <a:schemeClr val="tx1"/>
                          </a:solidFill>
                        </a:rPr>
                        <a:t>Id</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Done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dirty="0">
                          <a:solidFill>
                            <a:schemeClr val="tx1"/>
                          </a:solidFill>
                          <a:latin typeface="Times New Roman" panose="02020603050405020304" pitchFamily="18" charset="0"/>
                          <a:cs typeface="Times New Roman" panose="02020603050405020304" pitchFamily="18" charset="0"/>
                        </a:rPr>
                        <a:t>d78590e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False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graphicFrame>
        <p:nvGraphicFramePr>
          <p:cNvPr id="19" name="表格 18">
            <a:extLst>
              <a:ext uri="{FF2B5EF4-FFF2-40B4-BE49-F238E27FC236}">
                <a16:creationId xmlns:a16="http://schemas.microsoft.com/office/drawing/2014/main" id="{C0269A47-97B8-F447-38B4-1D51AF047698}"/>
              </a:ext>
            </a:extLst>
          </p:cNvPr>
          <p:cNvGraphicFramePr>
            <a:graphicFrameLocks noGrp="1"/>
          </p:cNvGraphicFramePr>
          <p:nvPr>
            <p:extLst>
              <p:ext uri="{D42A27DB-BD31-4B8C-83A1-F6EECF244321}">
                <p14:modId xmlns:p14="http://schemas.microsoft.com/office/powerpoint/2010/main" val="1193786520"/>
              </p:ext>
            </p:extLst>
          </p:nvPr>
        </p:nvGraphicFramePr>
        <p:xfrm>
          <a:off x="8470232" y="3255056"/>
          <a:ext cx="3585134" cy="985603"/>
        </p:xfrm>
        <a:graphic>
          <a:graphicData uri="http://schemas.openxmlformats.org/drawingml/2006/table">
            <a:tbl>
              <a:tblPr firstRow="1" bandRow="1">
                <a:tableStyleId>{00A15C55-8517-42AA-B614-E9B94910E393}</a:tableStyleId>
              </a:tblPr>
              <a:tblGrid>
                <a:gridCol w="1094182">
                  <a:extLst>
                    <a:ext uri="{9D8B030D-6E8A-4147-A177-3AD203B41FA5}">
                      <a16:colId xmlns:a16="http://schemas.microsoft.com/office/drawing/2014/main" val="2964923731"/>
                    </a:ext>
                  </a:extLst>
                </a:gridCol>
                <a:gridCol w="798786">
                  <a:extLst>
                    <a:ext uri="{9D8B030D-6E8A-4147-A177-3AD203B41FA5}">
                      <a16:colId xmlns:a16="http://schemas.microsoft.com/office/drawing/2014/main" val="442677471"/>
                    </a:ext>
                  </a:extLst>
                </a:gridCol>
                <a:gridCol w="1692166">
                  <a:extLst>
                    <a:ext uri="{9D8B030D-6E8A-4147-A177-3AD203B41FA5}">
                      <a16:colId xmlns:a16="http://schemas.microsoft.com/office/drawing/2014/main" val="587771859"/>
                    </a:ext>
                  </a:extLst>
                </a:gridCol>
              </a:tblGrid>
              <a:tr h="517360">
                <a:tc>
                  <a:txBody>
                    <a:bodyPr/>
                    <a:lstStyle/>
                    <a:p>
                      <a:pPr algn="ctr"/>
                      <a:r>
                        <a:rPr lang="en-US" altLang="zh-CN" dirty="0">
                          <a:solidFill>
                            <a:schemeClr val="tx1"/>
                          </a:solidFill>
                        </a:rPr>
                        <a:t>Key</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mn-lt"/>
                          <a:cs typeface="Times New Roman" panose="02020603050405020304" pitchFamily="18" charset="0"/>
                        </a:rPr>
                        <a:t>Recent</a:t>
                      </a:r>
                      <a:r>
                        <a:rPr lang="zh-CN" altLang="en-US" dirty="0">
                          <a:solidFill>
                            <a:schemeClr val="tx1"/>
                          </a:solidFill>
                          <a:latin typeface="+mn-lt"/>
                          <a:cs typeface="Times New Roman" panose="02020603050405020304" pitchFamily="18" charset="0"/>
                        </a:rPr>
                        <a:t> </a:t>
                      </a:r>
                      <a:r>
                        <a:rPr lang="en-US" altLang="zh-CN" dirty="0">
                          <a:solidFill>
                            <a:schemeClr val="tx1"/>
                          </a:solidFill>
                          <a:latin typeface="+mn-lt"/>
                          <a:cs typeface="Times New Roman" panose="02020603050405020304" pitchFamily="18" charset="0"/>
                        </a:rPr>
                        <a:t>Writes</a:t>
                      </a:r>
                      <a:endParaRPr lang="zh-CN" altLang="en-US"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attendees</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10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graphicFrame>
        <p:nvGraphicFramePr>
          <p:cNvPr id="20" name="表格 18">
            <a:extLst>
              <a:ext uri="{FF2B5EF4-FFF2-40B4-BE49-F238E27FC236}">
                <a16:creationId xmlns:a16="http://schemas.microsoft.com/office/drawing/2014/main" id="{A348A0F3-A1CC-9640-6389-4B030089C3EA}"/>
              </a:ext>
            </a:extLst>
          </p:cNvPr>
          <p:cNvGraphicFramePr>
            <a:graphicFrameLocks noGrp="1"/>
          </p:cNvGraphicFramePr>
          <p:nvPr/>
        </p:nvGraphicFramePr>
        <p:xfrm>
          <a:off x="8470232" y="4848284"/>
          <a:ext cx="3211094" cy="985603"/>
        </p:xfrm>
        <a:graphic>
          <a:graphicData uri="http://schemas.openxmlformats.org/drawingml/2006/table">
            <a:tbl>
              <a:tblPr firstRow="1" bandRow="1">
                <a:tableStyleId>{93296810-A885-4BE3-A3E7-6D5BEEA58F35}</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10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13" name="直线箭头连接符 12">
            <a:extLst>
              <a:ext uri="{FF2B5EF4-FFF2-40B4-BE49-F238E27FC236}">
                <a16:creationId xmlns:a16="http://schemas.microsoft.com/office/drawing/2014/main" id="{0AE70350-F303-D0B8-213D-5E33CA500DAC}"/>
              </a:ext>
            </a:extLst>
          </p:cNvPr>
          <p:cNvCxnSpPr>
            <a:cxnSpLocks/>
            <a:stCxn id="6" idx="3"/>
            <a:endCxn id="18" idx="1"/>
          </p:cNvCxnSpPr>
          <p:nvPr/>
        </p:nvCxnSpPr>
        <p:spPr>
          <a:xfrm>
            <a:off x="7374745" y="2153157"/>
            <a:ext cx="1095487" cy="0"/>
          </a:xfrm>
          <a:prstGeom prst="straightConnector1">
            <a:avLst/>
          </a:prstGeom>
          <a:ln w="38100">
            <a:solidFill>
              <a:srgbClr val="7030A0"/>
            </a:solidFill>
            <a:prstDash val="sysDot"/>
            <a:tailEnd type="triangle"/>
          </a:ln>
        </p:spPr>
        <p:style>
          <a:lnRef idx="3">
            <a:schemeClr val="accent5"/>
          </a:lnRef>
          <a:fillRef idx="0">
            <a:schemeClr val="accent5"/>
          </a:fillRef>
          <a:effectRef idx="2">
            <a:schemeClr val="accent5"/>
          </a:effectRef>
          <a:fontRef idx="minor">
            <a:schemeClr val="tx1"/>
          </a:fontRef>
        </p:style>
      </p:cxnSp>
      <p:pic>
        <p:nvPicPr>
          <p:cNvPr id="24" name="图形 23" descr="警报响了 纯色填充">
            <a:extLst>
              <a:ext uri="{FF2B5EF4-FFF2-40B4-BE49-F238E27FC236}">
                <a16:creationId xmlns:a16="http://schemas.microsoft.com/office/drawing/2014/main" id="{D3566170-F1FC-2D95-7842-C838B5788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74745" y="1617741"/>
            <a:ext cx="535414" cy="535414"/>
          </a:xfrm>
          <a:prstGeom prst="rect">
            <a:avLst/>
          </a:prstGeom>
        </p:spPr>
      </p:pic>
      <p:sp>
        <p:nvSpPr>
          <p:cNvPr id="17" name="圆角矩形 16">
            <a:extLst>
              <a:ext uri="{FF2B5EF4-FFF2-40B4-BE49-F238E27FC236}">
                <a16:creationId xmlns:a16="http://schemas.microsoft.com/office/drawing/2014/main" id="{5A5B976F-AFDD-1D47-B1F4-DD5D34FF0D0A}"/>
              </a:ext>
            </a:extLst>
          </p:cNvPr>
          <p:cNvSpPr/>
          <p:nvPr/>
        </p:nvSpPr>
        <p:spPr>
          <a:xfrm>
            <a:off x="5077935" y="3242507"/>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Database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cxnSp>
        <p:nvCxnSpPr>
          <p:cNvPr id="22" name="曲线连接符 21">
            <a:extLst>
              <a:ext uri="{FF2B5EF4-FFF2-40B4-BE49-F238E27FC236}">
                <a16:creationId xmlns:a16="http://schemas.microsoft.com/office/drawing/2014/main" id="{1579E921-4F2B-0B22-42DD-54EB77DC490E}"/>
              </a:ext>
            </a:extLst>
          </p:cNvPr>
          <p:cNvCxnSpPr>
            <a:cxnSpLocks/>
            <a:stCxn id="5" idx="3"/>
            <a:endCxn id="17" idx="1"/>
          </p:cNvCxnSpPr>
          <p:nvPr/>
        </p:nvCxnSpPr>
        <p:spPr>
          <a:xfrm flipV="1">
            <a:off x="3894220" y="3530263"/>
            <a:ext cx="1183715" cy="528387"/>
          </a:xfrm>
          <a:prstGeom prst="curvedConnector3">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DBDF0AE7-3254-EB4B-D4AA-CC1FB1D2BF2F}"/>
              </a:ext>
            </a:extLst>
          </p:cNvPr>
          <p:cNvCxnSpPr>
            <a:cxnSpLocks/>
            <a:stCxn id="17" idx="3"/>
          </p:cNvCxnSpPr>
          <p:nvPr/>
        </p:nvCxnSpPr>
        <p:spPr>
          <a:xfrm>
            <a:off x="7374745" y="3530263"/>
            <a:ext cx="1095487" cy="0"/>
          </a:xfrm>
          <a:prstGeom prst="straightConnector1">
            <a:avLst/>
          </a:prstGeom>
          <a:ln w="38100">
            <a:solidFill>
              <a:srgbClr val="7030A0"/>
            </a:solidFill>
            <a:prstDash val="sysDot"/>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252298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系统架构</a:t>
            </a:r>
          </a:p>
        </p:txBody>
      </p:sp>
      <p:sp>
        <p:nvSpPr>
          <p:cNvPr id="3" name="圆角矩形 2">
            <a:extLst>
              <a:ext uri="{FF2B5EF4-FFF2-40B4-BE49-F238E27FC236}">
                <a16:creationId xmlns:a16="http://schemas.microsoft.com/office/drawing/2014/main" id="{2C2E7991-965D-E305-A2C7-104FE5641D89}"/>
              </a:ext>
            </a:extLst>
          </p:cNvPr>
          <p:cNvSpPr/>
          <p:nvPr/>
        </p:nvSpPr>
        <p:spPr>
          <a:xfrm>
            <a:off x="1772650" y="1660356"/>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Start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9DEDDC96-D51D-DCD7-1B01-C53D566CDD2A}"/>
              </a:ext>
            </a:extLst>
          </p:cNvPr>
          <p:cNvSpPr/>
          <p:nvPr/>
        </p:nvSpPr>
        <p:spPr>
          <a:xfrm>
            <a:off x="838200" y="2739187"/>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Read(“attendees”)</a:t>
            </a:r>
            <a:endParaRPr kumimoji="1" lang="zh-CN" altLang="en-US"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B9B7C6F5-4F45-E6A8-C583-88FAECB0A4FE}"/>
              </a:ext>
            </a:extLst>
          </p:cNvPr>
          <p:cNvSpPr/>
          <p:nvPr/>
        </p:nvSpPr>
        <p:spPr>
          <a:xfrm>
            <a:off x="838200" y="3818018"/>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Write(“attendees”,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N+1)</a:t>
            </a:r>
            <a:endParaRPr kumimoji="1" lang="zh-CN" altLang="en-US"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A20F6BD6-108D-F236-8DB2-7F8B947AF97A}"/>
              </a:ext>
            </a:extLst>
          </p:cNvPr>
          <p:cNvSpPr/>
          <p:nvPr/>
        </p:nvSpPr>
        <p:spPr>
          <a:xfrm>
            <a:off x="1772651" y="4896849"/>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End</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8" name="直线连接符 7">
            <a:extLst>
              <a:ext uri="{FF2B5EF4-FFF2-40B4-BE49-F238E27FC236}">
                <a16:creationId xmlns:a16="http://schemas.microsoft.com/office/drawing/2014/main" id="{8B22E878-7443-0D1C-3218-73E4EDD36324}"/>
              </a:ext>
            </a:extLst>
          </p:cNvPr>
          <p:cNvCxnSpPr/>
          <p:nvPr/>
        </p:nvCxnSpPr>
        <p:spPr>
          <a:xfrm>
            <a:off x="4339387" y="1251281"/>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51C4D9B3-E1AD-2159-763D-57870E85750B}"/>
              </a:ext>
            </a:extLst>
          </p:cNvPr>
          <p:cNvSpPr txBox="1"/>
          <p:nvPr/>
        </p:nvSpPr>
        <p:spPr>
          <a:xfrm>
            <a:off x="1991746" y="6035657"/>
            <a:ext cx="871521"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Worker</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0" name="直线箭头连接符 9">
            <a:extLst>
              <a:ext uri="{FF2B5EF4-FFF2-40B4-BE49-F238E27FC236}">
                <a16:creationId xmlns:a16="http://schemas.microsoft.com/office/drawing/2014/main" id="{8181DF14-03E3-EDCC-F130-67DBDDDD2510}"/>
              </a:ext>
            </a:extLst>
          </p:cNvPr>
          <p:cNvCxnSpPr>
            <a:cxnSpLocks/>
            <a:stCxn id="3" idx="2"/>
            <a:endCxn id="4" idx="0"/>
          </p:cNvCxnSpPr>
          <p:nvPr/>
        </p:nvCxnSpPr>
        <p:spPr>
          <a:xfrm>
            <a:off x="2366209" y="2141619"/>
            <a:ext cx="1"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69D7BD74-7654-497C-DA60-1D082A117E10}"/>
              </a:ext>
            </a:extLst>
          </p:cNvPr>
          <p:cNvCxnSpPr>
            <a:cxnSpLocks/>
            <a:stCxn id="4" idx="2"/>
            <a:endCxn id="5" idx="0"/>
          </p:cNvCxnSpPr>
          <p:nvPr/>
        </p:nvCxnSpPr>
        <p:spPr>
          <a:xfrm>
            <a:off x="2366210" y="3220450"/>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610FDED-335A-1A5D-5806-79A64D156EB0}"/>
              </a:ext>
            </a:extLst>
          </p:cNvPr>
          <p:cNvCxnSpPr>
            <a:cxnSpLocks/>
            <a:stCxn id="5" idx="2"/>
            <a:endCxn id="7" idx="0"/>
          </p:cNvCxnSpPr>
          <p:nvPr/>
        </p:nvCxnSpPr>
        <p:spPr>
          <a:xfrm>
            <a:off x="2366210" y="4299281"/>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F5BBDCE1-DBBC-7AF8-9909-54273DF22B59}"/>
              </a:ext>
            </a:extLst>
          </p:cNvPr>
          <p:cNvCxnSpPr/>
          <p:nvPr/>
        </p:nvCxnSpPr>
        <p:spPr>
          <a:xfrm>
            <a:off x="8113292" y="1239249"/>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A0590B7F-D5A7-2BD6-EF49-A3CCA14AB9B2}"/>
              </a:ext>
            </a:extLst>
          </p:cNvPr>
          <p:cNvSpPr txBox="1"/>
          <p:nvPr/>
        </p:nvSpPr>
        <p:spPr>
          <a:xfrm>
            <a:off x="5457540" y="6035657"/>
            <a:ext cx="1537600" cy="369332"/>
          </a:xfrm>
          <a:prstGeom prst="rect">
            <a:avLst/>
          </a:prstGeom>
          <a:noFill/>
        </p:spPr>
        <p:txBody>
          <a:bodyPr wrap="none" rtlCol="0">
            <a:spAutoFit/>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Runtime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4EE0E1F0-FE3A-3BE2-E33A-265322519D48}"/>
              </a:ext>
            </a:extLst>
          </p:cNvPr>
          <p:cNvSpPr txBox="1"/>
          <p:nvPr/>
        </p:nvSpPr>
        <p:spPr>
          <a:xfrm>
            <a:off x="9287341" y="6035657"/>
            <a:ext cx="889987"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Storage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6" name="圆角矩形 5">
            <a:extLst>
              <a:ext uri="{FF2B5EF4-FFF2-40B4-BE49-F238E27FC236}">
                <a16:creationId xmlns:a16="http://schemas.microsoft.com/office/drawing/2014/main" id="{40A3C67C-0C80-683E-C668-7892B2042247}"/>
              </a:ext>
            </a:extLst>
          </p:cNvPr>
          <p:cNvSpPr/>
          <p:nvPr/>
        </p:nvSpPr>
        <p:spPr>
          <a:xfrm>
            <a:off x="5077935" y="1865401"/>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Progress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Lambda</a:t>
            </a:r>
            <a:endParaRPr kumimoji="1" lang="zh-CN" altLang="en-US" sz="2000" dirty="0">
              <a:latin typeface="Times New Roman" panose="02020603050405020304" pitchFamily="18" charset="0"/>
              <a:cs typeface="Times New Roman" panose="02020603050405020304" pitchFamily="18" charset="0"/>
            </a:endParaRPr>
          </a:p>
        </p:txBody>
      </p:sp>
      <p:graphicFrame>
        <p:nvGraphicFramePr>
          <p:cNvPr id="18" name="表格 18">
            <a:extLst>
              <a:ext uri="{FF2B5EF4-FFF2-40B4-BE49-F238E27FC236}">
                <a16:creationId xmlns:a16="http://schemas.microsoft.com/office/drawing/2014/main" id="{4AB0B578-AC74-043A-7BD1-F1E152319A60}"/>
              </a:ext>
            </a:extLst>
          </p:cNvPr>
          <p:cNvGraphicFramePr>
            <a:graphicFrameLocks noGrp="1"/>
          </p:cNvGraphicFramePr>
          <p:nvPr/>
        </p:nvGraphicFramePr>
        <p:xfrm>
          <a:off x="8470232" y="1660356"/>
          <a:ext cx="3211094" cy="985603"/>
        </p:xfrm>
        <a:graphic>
          <a:graphicData uri="http://schemas.openxmlformats.org/drawingml/2006/table">
            <a:tbl>
              <a:tblPr firstRow="1" bandRow="1">
                <a:tableStyleId>{93296810-A885-4BE3-A3E7-6D5BEEA58F35}</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Instance</a:t>
                      </a:r>
                      <a:r>
                        <a:rPr lang="zh-CN" altLang="en-US" dirty="0">
                          <a:solidFill>
                            <a:schemeClr val="tx1"/>
                          </a:solidFill>
                        </a:rPr>
                        <a:t> </a:t>
                      </a:r>
                      <a:r>
                        <a:rPr lang="en-US" altLang="zh-CN" dirty="0">
                          <a:solidFill>
                            <a:schemeClr val="tx1"/>
                          </a:solidFill>
                        </a:rPr>
                        <a:t>Id</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Done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dirty="0">
                          <a:solidFill>
                            <a:schemeClr val="tx1"/>
                          </a:solidFill>
                          <a:latin typeface="Times New Roman" panose="02020603050405020304" pitchFamily="18" charset="0"/>
                          <a:cs typeface="Times New Roman" panose="02020603050405020304" pitchFamily="18" charset="0"/>
                        </a:rPr>
                        <a:t>d78590e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False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graphicFrame>
        <p:nvGraphicFramePr>
          <p:cNvPr id="19" name="表格 18">
            <a:extLst>
              <a:ext uri="{FF2B5EF4-FFF2-40B4-BE49-F238E27FC236}">
                <a16:creationId xmlns:a16="http://schemas.microsoft.com/office/drawing/2014/main" id="{C0269A47-97B8-F447-38B4-1D51AF047698}"/>
              </a:ext>
            </a:extLst>
          </p:cNvPr>
          <p:cNvGraphicFramePr>
            <a:graphicFrameLocks noGrp="1"/>
          </p:cNvGraphicFramePr>
          <p:nvPr>
            <p:extLst>
              <p:ext uri="{D42A27DB-BD31-4B8C-83A1-F6EECF244321}">
                <p14:modId xmlns:p14="http://schemas.microsoft.com/office/powerpoint/2010/main" val="1947001704"/>
              </p:ext>
            </p:extLst>
          </p:nvPr>
        </p:nvGraphicFramePr>
        <p:xfrm>
          <a:off x="8470232" y="3255056"/>
          <a:ext cx="3585134" cy="985603"/>
        </p:xfrm>
        <a:graphic>
          <a:graphicData uri="http://schemas.openxmlformats.org/drawingml/2006/table">
            <a:tbl>
              <a:tblPr firstRow="1" bandRow="1">
                <a:tableStyleId>{00A15C55-8517-42AA-B614-E9B94910E393}</a:tableStyleId>
              </a:tblPr>
              <a:tblGrid>
                <a:gridCol w="1094182">
                  <a:extLst>
                    <a:ext uri="{9D8B030D-6E8A-4147-A177-3AD203B41FA5}">
                      <a16:colId xmlns:a16="http://schemas.microsoft.com/office/drawing/2014/main" val="2964923731"/>
                    </a:ext>
                  </a:extLst>
                </a:gridCol>
                <a:gridCol w="798786">
                  <a:extLst>
                    <a:ext uri="{9D8B030D-6E8A-4147-A177-3AD203B41FA5}">
                      <a16:colId xmlns:a16="http://schemas.microsoft.com/office/drawing/2014/main" val="442677471"/>
                    </a:ext>
                  </a:extLst>
                </a:gridCol>
                <a:gridCol w="1692166">
                  <a:extLst>
                    <a:ext uri="{9D8B030D-6E8A-4147-A177-3AD203B41FA5}">
                      <a16:colId xmlns:a16="http://schemas.microsoft.com/office/drawing/2014/main" val="587771859"/>
                    </a:ext>
                  </a:extLst>
                </a:gridCol>
              </a:tblGrid>
              <a:tr h="517360">
                <a:tc>
                  <a:txBody>
                    <a:bodyPr/>
                    <a:lstStyle/>
                    <a:p>
                      <a:pPr algn="ctr"/>
                      <a:r>
                        <a:rPr lang="en-US" altLang="zh-CN" dirty="0">
                          <a:solidFill>
                            <a:schemeClr val="tx1"/>
                          </a:solidFill>
                        </a:rPr>
                        <a:t>Key</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mn-lt"/>
                          <a:cs typeface="Times New Roman" panose="02020603050405020304" pitchFamily="18" charset="0"/>
                        </a:rPr>
                        <a:t>Recent</a:t>
                      </a:r>
                      <a:r>
                        <a:rPr lang="zh-CN" altLang="en-US" dirty="0">
                          <a:solidFill>
                            <a:schemeClr val="tx1"/>
                          </a:solidFill>
                          <a:latin typeface="+mn-lt"/>
                          <a:cs typeface="Times New Roman" panose="02020603050405020304" pitchFamily="18" charset="0"/>
                        </a:rPr>
                        <a:t> </a:t>
                      </a:r>
                      <a:r>
                        <a:rPr lang="en-US" altLang="zh-CN" dirty="0">
                          <a:solidFill>
                            <a:schemeClr val="tx1"/>
                          </a:solidFill>
                          <a:latin typeface="+mn-lt"/>
                          <a:cs typeface="Times New Roman" panose="02020603050405020304" pitchFamily="18" charset="0"/>
                        </a:rPr>
                        <a:t>Writes</a:t>
                      </a:r>
                      <a:endParaRPr lang="zh-CN" altLang="en-US"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attendees</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11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-2</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graphicFrame>
        <p:nvGraphicFramePr>
          <p:cNvPr id="20" name="表格 18">
            <a:extLst>
              <a:ext uri="{FF2B5EF4-FFF2-40B4-BE49-F238E27FC236}">
                <a16:creationId xmlns:a16="http://schemas.microsoft.com/office/drawing/2014/main" id="{A348A0F3-A1CC-9640-6389-4B030089C3EA}"/>
              </a:ext>
            </a:extLst>
          </p:cNvPr>
          <p:cNvGraphicFramePr>
            <a:graphicFrameLocks noGrp="1"/>
          </p:cNvGraphicFramePr>
          <p:nvPr/>
        </p:nvGraphicFramePr>
        <p:xfrm>
          <a:off x="8470232" y="4848284"/>
          <a:ext cx="3211094" cy="985603"/>
        </p:xfrm>
        <a:graphic>
          <a:graphicData uri="http://schemas.openxmlformats.org/drawingml/2006/table">
            <a:tbl>
              <a:tblPr firstRow="1" bandRow="1">
                <a:tableStyleId>{93296810-A885-4BE3-A3E7-6D5BEEA58F35}</a:tableStyleId>
              </a:tblPr>
              <a:tblGrid>
                <a:gridCol w="1600200">
                  <a:extLst>
                    <a:ext uri="{9D8B030D-6E8A-4147-A177-3AD203B41FA5}">
                      <a16:colId xmlns:a16="http://schemas.microsoft.com/office/drawing/2014/main" val="2964923731"/>
                    </a:ext>
                  </a:extLst>
                </a:gridCol>
                <a:gridCol w="161089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Value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10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13" name="直线箭头连接符 12">
            <a:extLst>
              <a:ext uri="{FF2B5EF4-FFF2-40B4-BE49-F238E27FC236}">
                <a16:creationId xmlns:a16="http://schemas.microsoft.com/office/drawing/2014/main" id="{0AE70350-F303-D0B8-213D-5E33CA500DAC}"/>
              </a:ext>
            </a:extLst>
          </p:cNvPr>
          <p:cNvCxnSpPr>
            <a:cxnSpLocks/>
            <a:stCxn id="6" idx="3"/>
            <a:endCxn id="18" idx="1"/>
          </p:cNvCxnSpPr>
          <p:nvPr/>
        </p:nvCxnSpPr>
        <p:spPr>
          <a:xfrm>
            <a:off x="7374745" y="2153157"/>
            <a:ext cx="1095487" cy="0"/>
          </a:xfrm>
          <a:prstGeom prst="straightConnector1">
            <a:avLst/>
          </a:prstGeom>
          <a:ln w="38100">
            <a:solidFill>
              <a:srgbClr val="7030A0"/>
            </a:solidFill>
            <a:prstDash val="sysDot"/>
            <a:tailEnd type="triangle"/>
          </a:ln>
        </p:spPr>
        <p:style>
          <a:lnRef idx="3">
            <a:schemeClr val="accent5"/>
          </a:lnRef>
          <a:fillRef idx="0">
            <a:schemeClr val="accent5"/>
          </a:fillRef>
          <a:effectRef idx="2">
            <a:schemeClr val="accent5"/>
          </a:effectRef>
          <a:fontRef idx="minor">
            <a:schemeClr val="tx1"/>
          </a:fontRef>
        </p:style>
      </p:cxnSp>
      <p:pic>
        <p:nvPicPr>
          <p:cNvPr id="24" name="图形 23" descr="警报响了 纯色填充">
            <a:extLst>
              <a:ext uri="{FF2B5EF4-FFF2-40B4-BE49-F238E27FC236}">
                <a16:creationId xmlns:a16="http://schemas.microsoft.com/office/drawing/2014/main" id="{D3566170-F1FC-2D95-7842-C838B57887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74745" y="1617741"/>
            <a:ext cx="535414" cy="535414"/>
          </a:xfrm>
          <a:prstGeom prst="rect">
            <a:avLst/>
          </a:prstGeom>
        </p:spPr>
      </p:pic>
      <p:sp>
        <p:nvSpPr>
          <p:cNvPr id="17" name="圆角矩形 16">
            <a:extLst>
              <a:ext uri="{FF2B5EF4-FFF2-40B4-BE49-F238E27FC236}">
                <a16:creationId xmlns:a16="http://schemas.microsoft.com/office/drawing/2014/main" id="{5A5B976F-AFDD-1D47-B1F4-DD5D34FF0D0A}"/>
              </a:ext>
            </a:extLst>
          </p:cNvPr>
          <p:cNvSpPr/>
          <p:nvPr/>
        </p:nvSpPr>
        <p:spPr>
          <a:xfrm>
            <a:off x="5077935" y="3242507"/>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Database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API</a:t>
            </a:r>
            <a:endParaRPr kumimoji="1" lang="zh-CN" altLang="en-US" sz="2000" dirty="0">
              <a:latin typeface="Times New Roman" panose="02020603050405020304" pitchFamily="18" charset="0"/>
              <a:cs typeface="Times New Roman" panose="02020603050405020304" pitchFamily="18" charset="0"/>
            </a:endParaRPr>
          </a:p>
        </p:txBody>
      </p:sp>
      <p:cxnSp>
        <p:nvCxnSpPr>
          <p:cNvPr id="22" name="曲线连接符 21">
            <a:extLst>
              <a:ext uri="{FF2B5EF4-FFF2-40B4-BE49-F238E27FC236}">
                <a16:creationId xmlns:a16="http://schemas.microsoft.com/office/drawing/2014/main" id="{1579E921-4F2B-0B22-42DD-54EB77DC490E}"/>
              </a:ext>
            </a:extLst>
          </p:cNvPr>
          <p:cNvCxnSpPr>
            <a:cxnSpLocks/>
            <a:stCxn id="5" idx="3"/>
            <a:endCxn id="17" idx="1"/>
          </p:cNvCxnSpPr>
          <p:nvPr/>
        </p:nvCxnSpPr>
        <p:spPr>
          <a:xfrm flipV="1">
            <a:off x="3894220" y="3530263"/>
            <a:ext cx="1183715" cy="528387"/>
          </a:xfrm>
          <a:prstGeom prst="curvedConnector3">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DBDF0AE7-3254-EB4B-D4AA-CC1FB1D2BF2F}"/>
              </a:ext>
            </a:extLst>
          </p:cNvPr>
          <p:cNvCxnSpPr>
            <a:cxnSpLocks/>
            <a:stCxn id="17" idx="3"/>
          </p:cNvCxnSpPr>
          <p:nvPr/>
        </p:nvCxnSpPr>
        <p:spPr>
          <a:xfrm>
            <a:off x="7374745" y="3530263"/>
            <a:ext cx="1095487" cy="0"/>
          </a:xfrm>
          <a:prstGeom prst="straightConnector1">
            <a:avLst/>
          </a:prstGeom>
          <a:ln w="38100">
            <a:solidFill>
              <a:srgbClr val="7030A0"/>
            </a:solidFill>
            <a:prstDash val="sysDot"/>
            <a:tailEnd type="triangle"/>
          </a:ln>
        </p:spPr>
        <p:style>
          <a:lnRef idx="3">
            <a:schemeClr val="accent5"/>
          </a:lnRef>
          <a:fillRef idx="0">
            <a:schemeClr val="accent5"/>
          </a:fillRef>
          <a:effectRef idx="2">
            <a:schemeClr val="accent5"/>
          </a:effectRef>
          <a:fontRef idx="minor">
            <a:schemeClr val="tx1"/>
          </a:fontRef>
        </p:style>
      </p:cxnSp>
      <p:sp>
        <p:nvSpPr>
          <p:cNvPr id="21" name="圆角矩形 20">
            <a:extLst>
              <a:ext uri="{FF2B5EF4-FFF2-40B4-BE49-F238E27FC236}">
                <a16:creationId xmlns:a16="http://schemas.microsoft.com/office/drawing/2014/main" id="{9EF03B5F-1B6F-24F3-570B-60553F131994}"/>
              </a:ext>
            </a:extLst>
          </p:cNvPr>
          <p:cNvSpPr/>
          <p:nvPr/>
        </p:nvSpPr>
        <p:spPr>
          <a:xfrm>
            <a:off x="5077935" y="4619613"/>
            <a:ext cx="2296810"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Garbage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Collector</a:t>
            </a:r>
            <a:endParaRPr kumimoji="1" lang="zh-CN" altLang="en-US" sz="2000" dirty="0">
              <a:latin typeface="Times New Roman" panose="02020603050405020304" pitchFamily="18" charset="0"/>
              <a:cs typeface="Times New Roman" panose="02020603050405020304" pitchFamily="18" charset="0"/>
            </a:endParaRPr>
          </a:p>
        </p:txBody>
      </p:sp>
      <p:pic>
        <p:nvPicPr>
          <p:cNvPr id="25" name="图形 24" descr="警报响了 纯色填充">
            <a:extLst>
              <a:ext uri="{FF2B5EF4-FFF2-40B4-BE49-F238E27FC236}">
                <a16:creationId xmlns:a16="http://schemas.microsoft.com/office/drawing/2014/main" id="{E7D4849D-08B4-18BB-B18B-25981BD379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74745" y="4371953"/>
            <a:ext cx="535414" cy="535414"/>
          </a:xfrm>
          <a:prstGeom prst="rect">
            <a:avLst/>
          </a:prstGeom>
        </p:spPr>
      </p:pic>
    </p:spTree>
    <p:extLst>
      <p:ext uri="{BB962C8B-B14F-4D97-AF65-F5344CB8AC3E}">
        <p14:creationId xmlns:p14="http://schemas.microsoft.com/office/powerpoint/2010/main" val="4287817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E338A-BFC8-072A-35E6-DC7AA932527C}"/>
              </a:ext>
            </a:extLst>
          </p:cNvPr>
          <p:cNvSpPr>
            <a:spLocks noGrp="1"/>
          </p:cNvSpPr>
          <p:nvPr>
            <p:ph type="title"/>
          </p:nvPr>
        </p:nvSpPr>
        <p:spPr>
          <a:xfrm>
            <a:off x="844510" y="23919"/>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Serverless</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概述</a:t>
            </a:r>
          </a:p>
        </p:txBody>
      </p:sp>
      <p:pic>
        <p:nvPicPr>
          <p:cNvPr id="3" name="图片 2">
            <a:extLst>
              <a:ext uri="{FF2B5EF4-FFF2-40B4-BE49-F238E27FC236}">
                <a16:creationId xmlns:a16="http://schemas.microsoft.com/office/drawing/2014/main" id="{47059A5D-9E7F-55D8-1DC1-25A142B4499D}"/>
              </a:ext>
            </a:extLst>
          </p:cNvPr>
          <p:cNvPicPr>
            <a:picLocks noChangeAspect="1"/>
          </p:cNvPicPr>
          <p:nvPr/>
        </p:nvPicPr>
        <p:blipFill>
          <a:blip r:embed="rId3"/>
          <a:stretch>
            <a:fillRect/>
          </a:stretch>
        </p:blipFill>
        <p:spPr>
          <a:xfrm>
            <a:off x="844510" y="1349482"/>
            <a:ext cx="10433400" cy="4471456"/>
          </a:xfrm>
          <a:prstGeom prst="rect">
            <a:avLst/>
          </a:prstGeom>
        </p:spPr>
      </p:pic>
      <p:pic>
        <p:nvPicPr>
          <p:cNvPr id="4" name="图片 3">
            <a:extLst>
              <a:ext uri="{FF2B5EF4-FFF2-40B4-BE49-F238E27FC236}">
                <a16:creationId xmlns:a16="http://schemas.microsoft.com/office/drawing/2014/main" id="{E664DE55-FEDA-758D-6075-7088433C61FF}"/>
              </a:ext>
            </a:extLst>
          </p:cNvPr>
          <p:cNvPicPr>
            <a:picLocks noChangeAspect="1"/>
          </p:cNvPicPr>
          <p:nvPr/>
        </p:nvPicPr>
        <p:blipFill>
          <a:blip r:embed="rId4"/>
          <a:stretch>
            <a:fillRect/>
          </a:stretch>
        </p:blipFill>
        <p:spPr>
          <a:xfrm>
            <a:off x="1650371" y="2393316"/>
            <a:ext cx="8891257" cy="3303706"/>
          </a:xfrm>
          <a:prstGeom prst="rect">
            <a:avLst/>
          </a:prstGeom>
        </p:spPr>
      </p:pic>
      <p:pic>
        <p:nvPicPr>
          <p:cNvPr id="5" name="图片 4">
            <a:extLst>
              <a:ext uri="{FF2B5EF4-FFF2-40B4-BE49-F238E27FC236}">
                <a16:creationId xmlns:a16="http://schemas.microsoft.com/office/drawing/2014/main" id="{4C9C28A2-1A7E-7275-4606-282D8289C5C0}"/>
              </a:ext>
            </a:extLst>
          </p:cNvPr>
          <p:cNvPicPr>
            <a:picLocks noChangeAspect="1"/>
          </p:cNvPicPr>
          <p:nvPr/>
        </p:nvPicPr>
        <p:blipFill>
          <a:blip r:embed="rId5"/>
          <a:stretch>
            <a:fillRect/>
          </a:stretch>
        </p:blipFill>
        <p:spPr>
          <a:xfrm>
            <a:off x="2040466" y="2714418"/>
            <a:ext cx="7772400" cy="1429164"/>
          </a:xfrm>
          <a:prstGeom prst="rect">
            <a:avLst/>
          </a:prstGeom>
        </p:spPr>
      </p:pic>
    </p:spTree>
    <p:extLst>
      <p:ext uri="{BB962C8B-B14F-4D97-AF65-F5344CB8AC3E}">
        <p14:creationId xmlns:p14="http://schemas.microsoft.com/office/powerpoint/2010/main" val="3952549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Linked</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Distributed</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Atomic</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Affinity</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Logging</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圆角矩形 3">
            <a:extLst>
              <a:ext uri="{FF2B5EF4-FFF2-40B4-BE49-F238E27FC236}">
                <a16:creationId xmlns:a16="http://schemas.microsoft.com/office/drawing/2014/main" id="{41144722-E7A0-4812-339F-4145202B578A}"/>
              </a:ext>
            </a:extLst>
          </p:cNvPr>
          <p:cNvSpPr/>
          <p:nvPr/>
        </p:nvSpPr>
        <p:spPr>
          <a:xfrm>
            <a:off x="1283701" y="1904629"/>
            <a:ext cx="1238782"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HEAD</a:t>
            </a:r>
            <a:endParaRPr kumimoji="1" lang="zh-CN" altLang="en-US" sz="2000"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F27F6D9B-8050-D945-6004-297B14457406}"/>
              </a:ext>
            </a:extLst>
          </p:cNvPr>
          <p:cNvSpPr/>
          <p:nvPr/>
        </p:nvSpPr>
        <p:spPr>
          <a:xfrm>
            <a:off x="2602749" y="1904629"/>
            <a:ext cx="918217"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0FFC805D-9E22-807E-ECD2-B44F4FF0EBCB}"/>
              </a:ext>
            </a:extLst>
          </p:cNvPr>
          <p:cNvSpPr/>
          <p:nvPr/>
        </p:nvSpPr>
        <p:spPr>
          <a:xfrm>
            <a:off x="3601232" y="1904631"/>
            <a:ext cx="1075871"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8" name="圆角矩形 7">
            <a:extLst>
              <a:ext uri="{FF2B5EF4-FFF2-40B4-BE49-F238E27FC236}">
                <a16:creationId xmlns:a16="http://schemas.microsoft.com/office/drawing/2014/main" id="{3D0B7A23-FD9A-9EE5-22BF-AF630795717F}"/>
              </a:ext>
            </a:extLst>
          </p:cNvPr>
          <p:cNvSpPr/>
          <p:nvPr/>
        </p:nvSpPr>
        <p:spPr>
          <a:xfrm>
            <a:off x="6764845" y="1904629"/>
            <a:ext cx="1927210"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9" name="圆角矩形 8">
            <a:extLst>
              <a:ext uri="{FF2B5EF4-FFF2-40B4-BE49-F238E27FC236}">
                <a16:creationId xmlns:a16="http://schemas.microsoft.com/office/drawing/2014/main" id="{AA12317D-C843-1915-5F47-4E215B40A0D6}"/>
              </a:ext>
            </a:extLst>
          </p:cNvPr>
          <p:cNvSpPr/>
          <p:nvPr/>
        </p:nvSpPr>
        <p:spPr>
          <a:xfrm>
            <a:off x="4757369" y="1904629"/>
            <a:ext cx="1927210" cy="499176"/>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Lock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Owner</a:t>
            </a:r>
            <a:endParaRPr kumimoji="1" lang="zh-CN" altLang="en-US" sz="2000" dirty="0">
              <a:latin typeface="Times New Roman" panose="02020603050405020304" pitchFamily="18" charset="0"/>
              <a:cs typeface="Times New Roman" panose="02020603050405020304" pitchFamily="18" charset="0"/>
            </a:endParaRPr>
          </a:p>
        </p:txBody>
      </p:sp>
      <p:sp>
        <p:nvSpPr>
          <p:cNvPr id="10" name="圆角矩形 9">
            <a:extLst>
              <a:ext uri="{FF2B5EF4-FFF2-40B4-BE49-F238E27FC236}">
                <a16:creationId xmlns:a16="http://schemas.microsoft.com/office/drawing/2014/main" id="{8DCB0984-E1C1-60F1-2E5C-02B04F703B39}"/>
              </a:ext>
            </a:extLst>
          </p:cNvPr>
          <p:cNvSpPr/>
          <p:nvPr/>
        </p:nvSpPr>
        <p:spPr>
          <a:xfrm>
            <a:off x="8772321" y="1904629"/>
            <a:ext cx="1443734"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sp>
        <p:nvSpPr>
          <p:cNvPr id="11" name="圆角矩形 10">
            <a:extLst>
              <a:ext uri="{FF2B5EF4-FFF2-40B4-BE49-F238E27FC236}">
                <a16:creationId xmlns:a16="http://schemas.microsoft.com/office/drawing/2014/main" id="{FF1DD2D3-71A8-6DD3-CD27-617D9FCBB33D}"/>
              </a:ext>
            </a:extLst>
          </p:cNvPr>
          <p:cNvSpPr/>
          <p:nvPr/>
        </p:nvSpPr>
        <p:spPr>
          <a:xfrm>
            <a:off x="1283701" y="2810709"/>
            <a:ext cx="1238782"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Row</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Id</a:t>
            </a:r>
            <a:endParaRPr kumimoji="1" lang="zh-CN" altLang="en-US" sz="2000" dirty="0">
              <a:latin typeface="Times New Roman" panose="02020603050405020304" pitchFamily="18" charset="0"/>
              <a:cs typeface="Times New Roman" panose="02020603050405020304" pitchFamily="18" charset="0"/>
            </a:endParaRPr>
          </a:p>
        </p:txBody>
      </p:sp>
      <p:sp>
        <p:nvSpPr>
          <p:cNvPr id="12" name="圆角矩形 11">
            <a:extLst>
              <a:ext uri="{FF2B5EF4-FFF2-40B4-BE49-F238E27FC236}">
                <a16:creationId xmlns:a16="http://schemas.microsoft.com/office/drawing/2014/main" id="{A30A99A1-1B11-4BB1-62FA-D2A8527FC88C}"/>
              </a:ext>
            </a:extLst>
          </p:cNvPr>
          <p:cNvSpPr/>
          <p:nvPr/>
        </p:nvSpPr>
        <p:spPr>
          <a:xfrm>
            <a:off x="2602749" y="2810709"/>
            <a:ext cx="918217" cy="499176"/>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13" name="圆角矩形 12">
            <a:extLst>
              <a:ext uri="{FF2B5EF4-FFF2-40B4-BE49-F238E27FC236}">
                <a16:creationId xmlns:a16="http://schemas.microsoft.com/office/drawing/2014/main" id="{6AA95CA3-BE33-7063-8D83-15FA0494FC72}"/>
              </a:ext>
            </a:extLst>
          </p:cNvPr>
          <p:cNvSpPr/>
          <p:nvPr/>
        </p:nvSpPr>
        <p:spPr>
          <a:xfrm>
            <a:off x="3601232" y="2810711"/>
            <a:ext cx="1075871" cy="499176"/>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14" name="圆角矩形 13">
            <a:extLst>
              <a:ext uri="{FF2B5EF4-FFF2-40B4-BE49-F238E27FC236}">
                <a16:creationId xmlns:a16="http://schemas.microsoft.com/office/drawing/2014/main" id="{DFA7CA0F-EA87-65C8-5BC6-8D03662B9A4A}"/>
              </a:ext>
            </a:extLst>
          </p:cNvPr>
          <p:cNvSpPr/>
          <p:nvPr/>
        </p:nvSpPr>
        <p:spPr>
          <a:xfrm>
            <a:off x="6764845" y="2810709"/>
            <a:ext cx="1927210"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15" name="圆角矩形 14">
            <a:extLst>
              <a:ext uri="{FF2B5EF4-FFF2-40B4-BE49-F238E27FC236}">
                <a16:creationId xmlns:a16="http://schemas.microsoft.com/office/drawing/2014/main" id="{7F0BA431-CB1C-215A-0C14-11DCEAE972E6}"/>
              </a:ext>
            </a:extLst>
          </p:cNvPr>
          <p:cNvSpPr/>
          <p:nvPr/>
        </p:nvSpPr>
        <p:spPr>
          <a:xfrm>
            <a:off x="4757369" y="2810709"/>
            <a:ext cx="1927210" cy="499176"/>
          </a:xfrm>
          <a:prstGeom prst="roundRect">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Lock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Owner</a:t>
            </a:r>
            <a:endParaRPr kumimoji="1" lang="zh-CN" altLang="en-US" sz="2000" dirty="0">
              <a:latin typeface="Times New Roman" panose="02020603050405020304" pitchFamily="18" charset="0"/>
              <a:cs typeface="Times New Roman" panose="02020603050405020304" pitchFamily="18" charset="0"/>
            </a:endParaRPr>
          </a:p>
        </p:txBody>
      </p:sp>
      <p:sp>
        <p:nvSpPr>
          <p:cNvPr id="16" name="圆角矩形 15">
            <a:extLst>
              <a:ext uri="{FF2B5EF4-FFF2-40B4-BE49-F238E27FC236}">
                <a16:creationId xmlns:a16="http://schemas.microsoft.com/office/drawing/2014/main" id="{4E00473E-48CF-6A3D-53BA-6B37C1A82687}"/>
              </a:ext>
            </a:extLst>
          </p:cNvPr>
          <p:cNvSpPr/>
          <p:nvPr/>
        </p:nvSpPr>
        <p:spPr>
          <a:xfrm>
            <a:off x="8772321" y="2810709"/>
            <a:ext cx="1443734"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cxnSp>
        <p:nvCxnSpPr>
          <p:cNvPr id="17" name="曲线连接符 16">
            <a:extLst>
              <a:ext uri="{FF2B5EF4-FFF2-40B4-BE49-F238E27FC236}">
                <a16:creationId xmlns:a16="http://schemas.microsoft.com/office/drawing/2014/main" id="{F6BE1520-BBC0-CBE9-6B6C-FC999D95FEF4}"/>
              </a:ext>
            </a:extLst>
          </p:cNvPr>
          <p:cNvCxnSpPr>
            <a:cxnSpLocks/>
            <a:stCxn id="10" idx="2"/>
            <a:endCxn id="11" idx="0"/>
          </p:cNvCxnSpPr>
          <p:nvPr/>
        </p:nvCxnSpPr>
        <p:spPr>
          <a:xfrm rot="5400000">
            <a:off x="5495188" y="-1188291"/>
            <a:ext cx="406904" cy="7591096"/>
          </a:xfrm>
          <a:prstGeom prst="curvedConnector3">
            <a:avLst>
              <a:gd name="adj1" fmla="val 50000"/>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DDAAABB-8DED-244A-AFA1-C5F5C2BD739B}"/>
              </a:ext>
            </a:extLst>
          </p:cNvPr>
          <p:cNvSpPr txBox="1"/>
          <p:nvPr/>
        </p:nvSpPr>
        <p:spPr>
          <a:xfrm>
            <a:off x="1690969" y="1279488"/>
            <a:ext cx="1473480" cy="369332"/>
          </a:xfrm>
          <a:prstGeom prst="rect">
            <a:avLst/>
          </a:prstGeom>
          <a:noFill/>
        </p:spPr>
        <p:txBody>
          <a:bodyPr wrap="none" rtlCol="0">
            <a:spAutoFit/>
          </a:bodyPr>
          <a:lstStyle/>
          <a:p>
            <a:r>
              <a:rPr kumimoji="1" lang="en-US" altLang="zh-CN"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Primary</a:t>
            </a:r>
            <a:r>
              <a:rPr kumimoji="1" lang="zh-CN" altLang="en-US"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Key</a:t>
            </a:r>
            <a:endParaRPr kumimoji="1" lang="zh-CN" altLang="en-US"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21" name="左大括号 20">
            <a:extLst>
              <a:ext uri="{FF2B5EF4-FFF2-40B4-BE49-F238E27FC236}">
                <a16:creationId xmlns:a16="http://schemas.microsoft.com/office/drawing/2014/main" id="{960C3E3C-5727-84F8-8E48-830A24C4DE70}"/>
              </a:ext>
            </a:extLst>
          </p:cNvPr>
          <p:cNvSpPr/>
          <p:nvPr/>
        </p:nvSpPr>
        <p:spPr>
          <a:xfrm rot="5400000">
            <a:off x="2310826" y="668316"/>
            <a:ext cx="254962" cy="2165316"/>
          </a:xfrm>
          <a:prstGeom prst="leftBrace">
            <a:avLst>
              <a:gd name="adj1" fmla="val 70111"/>
              <a:gd name="adj2" fmla="val 49619"/>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2" name="圆角矩形 21">
            <a:extLst>
              <a:ext uri="{FF2B5EF4-FFF2-40B4-BE49-F238E27FC236}">
                <a16:creationId xmlns:a16="http://schemas.microsoft.com/office/drawing/2014/main" id="{00E29ABA-4D48-EDD7-08DD-483677F8F882}"/>
              </a:ext>
            </a:extLst>
          </p:cNvPr>
          <p:cNvSpPr/>
          <p:nvPr/>
        </p:nvSpPr>
        <p:spPr>
          <a:xfrm>
            <a:off x="1283701" y="4047292"/>
            <a:ext cx="1156137" cy="499176"/>
          </a:xfrm>
          <a:prstGeom prst="roundRect">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Row</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Id</a:t>
            </a:r>
            <a:endParaRPr kumimoji="1" lang="zh-CN" altLang="en-US" sz="2000" dirty="0">
              <a:latin typeface="Times New Roman" panose="02020603050405020304" pitchFamily="18" charset="0"/>
              <a:cs typeface="Times New Roman" panose="02020603050405020304" pitchFamily="18" charset="0"/>
            </a:endParaRPr>
          </a:p>
        </p:txBody>
      </p:sp>
      <p:sp>
        <p:nvSpPr>
          <p:cNvPr id="23" name="圆角矩形 22">
            <a:extLst>
              <a:ext uri="{FF2B5EF4-FFF2-40B4-BE49-F238E27FC236}">
                <a16:creationId xmlns:a16="http://schemas.microsoft.com/office/drawing/2014/main" id="{F6FA2DC4-3309-6A51-D3C1-F6553556F1DA}"/>
              </a:ext>
            </a:extLst>
          </p:cNvPr>
          <p:cNvSpPr/>
          <p:nvPr/>
        </p:nvSpPr>
        <p:spPr>
          <a:xfrm>
            <a:off x="2504383" y="4047292"/>
            <a:ext cx="1319048" cy="499176"/>
          </a:xfrm>
          <a:prstGeom prst="roundRect">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24" name="圆角矩形 23">
            <a:extLst>
              <a:ext uri="{FF2B5EF4-FFF2-40B4-BE49-F238E27FC236}">
                <a16:creationId xmlns:a16="http://schemas.microsoft.com/office/drawing/2014/main" id="{522D65E9-B6EC-B57A-E1AB-CC6ADEDEE1C4}"/>
              </a:ext>
            </a:extLst>
          </p:cNvPr>
          <p:cNvSpPr/>
          <p:nvPr/>
        </p:nvSpPr>
        <p:spPr>
          <a:xfrm>
            <a:off x="3870099" y="4047294"/>
            <a:ext cx="918217" cy="499176"/>
          </a:xfrm>
          <a:prstGeom prst="roundRect">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25" name="圆角矩形 24">
            <a:extLst>
              <a:ext uri="{FF2B5EF4-FFF2-40B4-BE49-F238E27FC236}">
                <a16:creationId xmlns:a16="http://schemas.microsoft.com/office/drawing/2014/main" id="{88F594D3-7623-FC8B-08C2-1CF0F1560AE0}"/>
              </a:ext>
            </a:extLst>
          </p:cNvPr>
          <p:cNvSpPr/>
          <p:nvPr/>
        </p:nvSpPr>
        <p:spPr>
          <a:xfrm>
            <a:off x="5152767" y="4047292"/>
            <a:ext cx="3539287" cy="499176"/>
          </a:xfrm>
          <a:prstGeom prst="roundRect">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27" name="圆角矩形 26">
            <a:extLst>
              <a:ext uri="{FF2B5EF4-FFF2-40B4-BE49-F238E27FC236}">
                <a16:creationId xmlns:a16="http://schemas.microsoft.com/office/drawing/2014/main" id="{AE018422-0D90-68B2-2D10-531D8C995A7C}"/>
              </a:ext>
            </a:extLst>
          </p:cNvPr>
          <p:cNvSpPr/>
          <p:nvPr/>
        </p:nvSpPr>
        <p:spPr>
          <a:xfrm>
            <a:off x="8772321" y="4047292"/>
            <a:ext cx="1443734" cy="499176"/>
          </a:xfrm>
          <a:prstGeom prst="roundRect">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sp>
        <p:nvSpPr>
          <p:cNvPr id="28" name="圆角矩形 27">
            <a:extLst>
              <a:ext uri="{FF2B5EF4-FFF2-40B4-BE49-F238E27FC236}">
                <a16:creationId xmlns:a16="http://schemas.microsoft.com/office/drawing/2014/main" id="{FC6B7DF2-CF7B-0C74-ECCD-7D6D0075F2C3}"/>
              </a:ext>
            </a:extLst>
          </p:cNvPr>
          <p:cNvSpPr/>
          <p:nvPr/>
        </p:nvSpPr>
        <p:spPr>
          <a:xfrm>
            <a:off x="1283701" y="4607464"/>
            <a:ext cx="1156137"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HEAD</a:t>
            </a:r>
            <a:endParaRPr kumimoji="1" lang="zh-CN" altLang="en-US" sz="2000" dirty="0">
              <a:latin typeface="Times New Roman" panose="02020603050405020304" pitchFamily="18" charset="0"/>
              <a:cs typeface="Times New Roman" panose="02020603050405020304" pitchFamily="18" charset="0"/>
            </a:endParaRPr>
          </a:p>
        </p:txBody>
      </p:sp>
      <p:sp>
        <p:nvSpPr>
          <p:cNvPr id="29" name="圆角矩形 28">
            <a:extLst>
              <a:ext uri="{FF2B5EF4-FFF2-40B4-BE49-F238E27FC236}">
                <a16:creationId xmlns:a16="http://schemas.microsoft.com/office/drawing/2014/main" id="{01F02C70-78CB-34A2-2795-FF6F9BEBAFFA}"/>
              </a:ext>
            </a:extLst>
          </p:cNvPr>
          <p:cNvSpPr/>
          <p:nvPr/>
        </p:nvSpPr>
        <p:spPr>
          <a:xfrm>
            <a:off x="2501624" y="4607464"/>
            <a:ext cx="1319048"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attendees</a:t>
            </a:r>
            <a:endParaRPr kumimoji="1" lang="zh-CN" altLang="en-US" sz="2000" dirty="0">
              <a:latin typeface="Times New Roman" panose="02020603050405020304" pitchFamily="18" charset="0"/>
              <a:cs typeface="Times New Roman" panose="02020603050405020304" pitchFamily="18" charset="0"/>
            </a:endParaRPr>
          </a:p>
        </p:txBody>
      </p:sp>
      <p:sp>
        <p:nvSpPr>
          <p:cNvPr id="30" name="圆角矩形 29">
            <a:extLst>
              <a:ext uri="{FF2B5EF4-FFF2-40B4-BE49-F238E27FC236}">
                <a16:creationId xmlns:a16="http://schemas.microsoft.com/office/drawing/2014/main" id="{22AB589D-76B7-8B88-B380-7A97CA8CE54A}"/>
              </a:ext>
            </a:extLst>
          </p:cNvPr>
          <p:cNvSpPr/>
          <p:nvPr/>
        </p:nvSpPr>
        <p:spPr>
          <a:xfrm>
            <a:off x="3870099" y="4607466"/>
            <a:ext cx="918217"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10</a:t>
            </a:r>
            <a:endParaRPr kumimoji="1" lang="zh-CN" altLang="en-US" sz="2000" dirty="0">
              <a:latin typeface="Times New Roman" panose="02020603050405020304" pitchFamily="18" charset="0"/>
              <a:cs typeface="Times New Roman" panose="02020603050405020304" pitchFamily="18" charset="0"/>
            </a:endParaRPr>
          </a:p>
        </p:txBody>
      </p:sp>
      <p:sp>
        <p:nvSpPr>
          <p:cNvPr id="31" name="圆角矩形 30">
            <a:extLst>
              <a:ext uri="{FF2B5EF4-FFF2-40B4-BE49-F238E27FC236}">
                <a16:creationId xmlns:a16="http://schemas.microsoft.com/office/drawing/2014/main" id="{62E33D91-3696-D2AC-A34B-C29C158DCFB4}"/>
              </a:ext>
            </a:extLst>
          </p:cNvPr>
          <p:cNvSpPr/>
          <p:nvPr/>
        </p:nvSpPr>
        <p:spPr>
          <a:xfrm>
            <a:off x="5152767" y="4607464"/>
            <a:ext cx="3539288"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[d78590e-1,</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 d78590e-1000]</a:t>
            </a:r>
            <a:endParaRPr kumimoji="1" lang="zh-CN" altLang="en-US" sz="2000" dirty="0">
              <a:latin typeface="Times New Roman" panose="02020603050405020304" pitchFamily="18" charset="0"/>
              <a:cs typeface="Times New Roman" panose="02020603050405020304" pitchFamily="18" charset="0"/>
            </a:endParaRPr>
          </a:p>
        </p:txBody>
      </p:sp>
      <p:sp>
        <p:nvSpPr>
          <p:cNvPr id="33" name="圆角矩形 32">
            <a:extLst>
              <a:ext uri="{FF2B5EF4-FFF2-40B4-BE49-F238E27FC236}">
                <a16:creationId xmlns:a16="http://schemas.microsoft.com/office/drawing/2014/main" id="{3C6E243E-FCFD-B60C-A10B-49D97CB010FE}"/>
              </a:ext>
            </a:extLst>
          </p:cNvPr>
          <p:cNvSpPr/>
          <p:nvPr/>
        </p:nvSpPr>
        <p:spPr>
          <a:xfrm>
            <a:off x="8772321" y="4607464"/>
            <a:ext cx="1443734"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f9cec2e</a:t>
            </a:r>
            <a:endParaRPr kumimoji="1" lang="zh-CN" altLang="en-US" sz="20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91A428C-31AD-81F2-2FF1-5E37D2ECCD81}"/>
              </a:ext>
            </a:extLst>
          </p:cNvPr>
          <p:cNvSpPr txBox="1"/>
          <p:nvPr/>
        </p:nvSpPr>
        <p:spPr>
          <a:xfrm>
            <a:off x="4778703" y="4361802"/>
            <a:ext cx="552202" cy="369332"/>
          </a:xfrm>
          <a:prstGeom prst="rect">
            <a:avLst/>
          </a:prstGeom>
          <a:noFill/>
          <a:ln>
            <a:noFill/>
          </a:ln>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sp>
        <p:nvSpPr>
          <p:cNvPr id="42" name="圆角矩形 41">
            <a:extLst>
              <a:ext uri="{FF2B5EF4-FFF2-40B4-BE49-F238E27FC236}">
                <a16:creationId xmlns:a16="http://schemas.microsoft.com/office/drawing/2014/main" id="{44DE67F0-95EA-350D-1F2D-8923AED1842C}"/>
              </a:ext>
            </a:extLst>
          </p:cNvPr>
          <p:cNvSpPr/>
          <p:nvPr/>
        </p:nvSpPr>
        <p:spPr>
          <a:xfrm>
            <a:off x="1283701" y="5886952"/>
            <a:ext cx="1156137"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f9cec2e</a:t>
            </a:r>
            <a:endParaRPr kumimoji="1" lang="zh-CN" altLang="en-US" sz="2000" dirty="0">
              <a:latin typeface="Times New Roman" panose="02020603050405020304" pitchFamily="18" charset="0"/>
              <a:cs typeface="Times New Roman" panose="02020603050405020304" pitchFamily="18" charset="0"/>
            </a:endParaRPr>
          </a:p>
        </p:txBody>
      </p:sp>
      <p:sp>
        <p:nvSpPr>
          <p:cNvPr id="43" name="圆角矩形 42">
            <a:extLst>
              <a:ext uri="{FF2B5EF4-FFF2-40B4-BE49-F238E27FC236}">
                <a16:creationId xmlns:a16="http://schemas.microsoft.com/office/drawing/2014/main" id="{3E6A981B-E20A-F984-6F9F-4EE3D3AD64A6}"/>
              </a:ext>
            </a:extLst>
          </p:cNvPr>
          <p:cNvSpPr/>
          <p:nvPr/>
        </p:nvSpPr>
        <p:spPr>
          <a:xfrm>
            <a:off x="2501624" y="5886952"/>
            <a:ext cx="1319048"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attendees</a:t>
            </a:r>
            <a:endParaRPr kumimoji="1" lang="zh-CN" altLang="en-US" sz="2000" dirty="0">
              <a:latin typeface="Times New Roman" panose="02020603050405020304" pitchFamily="18" charset="0"/>
              <a:cs typeface="Times New Roman" panose="02020603050405020304" pitchFamily="18" charset="0"/>
            </a:endParaRPr>
          </a:p>
        </p:txBody>
      </p:sp>
      <p:sp>
        <p:nvSpPr>
          <p:cNvPr id="44" name="圆角矩形 43">
            <a:extLst>
              <a:ext uri="{FF2B5EF4-FFF2-40B4-BE49-F238E27FC236}">
                <a16:creationId xmlns:a16="http://schemas.microsoft.com/office/drawing/2014/main" id="{7A802E5D-4C9F-930E-5FB0-8B093AD2FBE8}"/>
              </a:ext>
            </a:extLst>
          </p:cNvPr>
          <p:cNvSpPr/>
          <p:nvPr/>
        </p:nvSpPr>
        <p:spPr>
          <a:xfrm>
            <a:off x="3870099" y="5886954"/>
            <a:ext cx="918217"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11</a:t>
            </a:r>
            <a:endParaRPr kumimoji="1" lang="zh-CN" altLang="en-US" sz="2000" dirty="0">
              <a:latin typeface="Times New Roman" panose="02020603050405020304" pitchFamily="18" charset="0"/>
              <a:cs typeface="Times New Roman" panose="02020603050405020304" pitchFamily="18" charset="0"/>
            </a:endParaRPr>
          </a:p>
        </p:txBody>
      </p:sp>
      <p:sp>
        <p:nvSpPr>
          <p:cNvPr id="45" name="圆角矩形 44">
            <a:extLst>
              <a:ext uri="{FF2B5EF4-FFF2-40B4-BE49-F238E27FC236}">
                <a16:creationId xmlns:a16="http://schemas.microsoft.com/office/drawing/2014/main" id="{25E5E7BB-9B00-B339-D8E4-7D14FB485A14}"/>
              </a:ext>
            </a:extLst>
          </p:cNvPr>
          <p:cNvSpPr/>
          <p:nvPr/>
        </p:nvSpPr>
        <p:spPr>
          <a:xfrm>
            <a:off x="5152767" y="5886952"/>
            <a:ext cx="3539288"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d78590e-1001</a:t>
            </a:r>
            <a:endParaRPr kumimoji="1" lang="zh-CN" altLang="en-US" sz="2000" dirty="0">
              <a:latin typeface="Times New Roman" panose="02020603050405020304" pitchFamily="18" charset="0"/>
              <a:cs typeface="Times New Roman" panose="02020603050405020304" pitchFamily="18" charset="0"/>
            </a:endParaRPr>
          </a:p>
        </p:txBody>
      </p:sp>
      <p:sp>
        <p:nvSpPr>
          <p:cNvPr id="46" name="圆角矩形 45">
            <a:extLst>
              <a:ext uri="{FF2B5EF4-FFF2-40B4-BE49-F238E27FC236}">
                <a16:creationId xmlns:a16="http://schemas.microsoft.com/office/drawing/2014/main" id="{7A01036D-357A-9E31-744C-CF85E445713C}"/>
              </a:ext>
            </a:extLst>
          </p:cNvPr>
          <p:cNvSpPr/>
          <p:nvPr/>
        </p:nvSpPr>
        <p:spPr>
          <a:xfrm>
            <a:off x="8772321" y="5886952"/>
            <a:ext cx="1443734"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000" dirty="0">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7E6397EC-39FD-F00B-BF8B-E01DE789573D}"/>
              </a:ext>
            </a:extLst>
          </p:cNvPr>
          <p:cNvSpPr txBox="1"/>
          <p:nvPr/>
        </p:nvSpPr>
        <p:spPr>
          <a:xfrm>
            <a:off x="4778703" y="5615890"/>
            <a:ext cx="552202" cy="369332"/>
          </a:xfrm>
          <a:prstGeom prst="rect">
            <a:avLst/>
          </a:prstGeom>
          <a:noFill/>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sp>
        <p:nvSpPr>
          <p:cNvPr id="49" name="右箭头 48">
            <a:extLst>
              <a:ext uri="{FF2B5EF4-FFF2-40B4-BE49-F238E27FC236}">
                <a16:creationId xmlns:a16="http://schemas.microsoft.com/office/drawing/2014/main" id="{44B4BA1B-2E60-2D59-0C39-1631B8167F01}"/>
              </a:ext>
            </a:extLst>
          </p:cNvPr>
          <p:cNvSpPr/>
          <p:nvPr/>
        </p:nvSpPr>
        <p:spPr>
          <a:xfrm rot="5400000">
            <a:off x="5470040" y="3507138"/>
            <a:ext cx="457200" cy="3429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50" name="圆角矩形 49">
            <a:extLst>
              <a:ext uri="{FF2B5EF4-FFF2-40B4-BE49-F238E27FC236}">
                <a16:creationId xmlns:a16="http://schemas.microsoft.com/office/drawing/2014/main" id="{EF5E5963-0A23-CC14-8909-3E2DB9BB977B}"/>
              </a:ext>
            </a:extLst>
          </p:cNvPr>
          <p:cNvSpPr/>
          <p:nvPr/>
        </p:nvSpPr>
        <p:spPr>
          <a:xfrm>
            <a:off x="1283701" y="5323276"/>
            <a:ext cx="1156137" cy="499176"/>
          </a:xfrm>
          <a:prstGeom prst="roundRect">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Row</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Id</a:t>
            </a:r>
            <a:endParaRPr kumimoji="1" lang="zh-CN" altLang="en-US" sz="2000" dirty="0">
              <a:latin typeface="Times New Roman" panose="02020603050405020304" pitchFamily="18" charset="0"/>
              <a:cs typeface="Times New Roman" panose="02020603050405020304" pitchFamily="18" charset="0"/>
            </a:endParaRPr>
          </a:p>
        </p:txBody>
      </p:sp>
      <p:sp>
        <p:nvSpPr>
          <p:cNvPr id="51" name="圆角矩形 50">
            <a:extLst>
              <a:ext uri="{FF2B5EF4-FFF2-40B4-BE49-F238E27FC236}">
                <a16:creationId xmlns:a16="http://schemas.microsoft.com/office/drawing/2014/main" id="{3964CE4D-9217-EE9F-FAAA-BFB7BBBC9C2F}"/>
              </a:ext>
            </a:extLst>
          </p:cNvPr>
          <p:cNvSpPr/>
          <p:nvPr/>
        </p:nvSpPr>
        <p:spPr>
          <a:xfrm>
            <a:off x="2504383" y="5323276"/>
            <a:ext cx="1319048" cy="499176"/>
          </a:xfrm>
          <a:prstGeom prst="roundRect">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52" name="圆角矩形 51">
            <a:extLst>
              <a:ext uri="{FF2B5EF4-FFF2-40B4-BE49-F238E27FC236}">
                <a16:creationId xmlns:a16="http://schemas.microsoft.com/office/drawing/2014/main" id="{50545C53-A6FC-C24D-9A27-84E51C0A6591}"/>
              </a:ext>
            </a:extLst>
          </p:cNvPr>
          <p:cNvSpPr/>
          <p:nvPr/>
        </p:nvSpPr>
        <p:spPr>
          <a:xfrm>
            <a:off x="3870099" y="5323278"/>
            <a:ext cx="918217" cy="499176"/>
          </a:xfrm>
          <a:prstGeom prst="roundRect">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53" name="圆角矩形 52">
            <a:extLst>
              <a:ext uri="{FF2B5EF4-FFF2-40B4-BE49-F238E27FC236}">
                <a16:creationId xmlns:a16="http://schemas.microsoft.com/office/drawing/2014/main" id="{9F92B091-F1F9-5D80-1E18-DD7426A233A3}"/>
              </a:ext>
            </a:extLst>
          </p:cNvPr>
          <p:cNvSpPr/>
          <p:nvPr/>
        </p:nvSpPr>
        <p:spPr>
          <a:xfrm>
            <a:off x="5152767" y="5323276"/>
            <a:ext cx="3539287" cy="499176"/>
          </a:xfrm>
          <a:prstGeom prst="roundRect">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54" name="圆角矩形 53">
            <a:extLst>
              <a:ext uri="{FF2B5EF4-FFF2-40B4-BE49-F238E27FC236}">
                <a16:creationId xmlns:a16="http://schemas.microsoft.com/office/drawing/2014/main" id="{15F25BB2-5B74-6C7E-6F02-0D2EB4E02A45}"/>
              </a:ext>
            </a:extLst>
          </p:cNvPr>
          <p:cNvSpPr/>
          <p:nvPr/>
        </p:nvSpPr>
        <p:spPr>
          <a:xfrm>
            <a:off x="8772321" y="5323276"/>
            <a:ext cx="1443734" cy="499176"/>
          </a:xfrm>
          <a:prstGeom prst="roundRect">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6212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Traverse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Approach</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on</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Linked</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DAAL</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圆角矩形 3">
            <a:extLst>
              <a:ext uri="{FF2B5EF4-FFF2-40B4-BE49-F238E27FC236}">
                <a16:creationId xmlns:a16="http://schemas.microsoft.com/office/drawing/2014/main" id="{41144722-E7A0-4812-339F-4145202B578A}"/>
              </a:ext>
            </a:extLst>
          </p:cNvPr>
          <p:cNvSpPr/>
          <p:nvPr/>
        </p:nvSpPr>
        <p:spPr>
          <a:xfrm>
            <a:off x="1283701" y="1904629"/>
            <a:ext cx="1238782"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HEAD</a:t>
            </a:r>
            <a:endParaRPr kumimoji="1" lang="zh-CN" altLang="en-US" sz="2000"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F27F6D9B-8050-D945-6004-297B14457406}"/>
              </a:ext>
            </a:extLst>
          </p:cNvPr>
          <p:cNvSpPr/>
          <p:nvPr/>
        </p:nvSpPr>
        <p:spPr>
          <a:xfrm>
            <a:off x="2602749" y="1904629"/>
            <a:ext cx="918217"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0FFC805D-9E22-807E-ECD2-B44F4FF0EBCB}"/>
              </a:ext>
            </a:extLst>
          </p:cNvPr>
          <p:cNvSpPr/>
          <p:nvPr/>
        </p:nvSpPr>
        <p:spPr>
          <a:xfrm>
            <a:off x="3601232" y="1904631"/>
            <a:ext cx="1075871"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8" name="圆角矩形 7">
            <a:extLst>
              <a:ext uri="{FF2B5EF4-FFF2-40B4-BE49-F238E27FC236}">
                <a16:creationId xmlns:a16="http://schemas.microsoft.com/office/drawing/2014/main" id="{3D0B7A23-FD9A-9EE5-22BF-AF630795717F}"/>
              </a:ext>
            </a:extLst>
          </p:cNvPr>
          <p:cNvSpPr/>
          <p:nvPr/>
        </p:nvSpPr>
        <p:spPr>
          <a:xfrm>
            <a:off x="5219826" y="1904629"/>
            <a:ext cx="1927210"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10" name="圆角矩形 9">
            <a:extLst>
              <a:ext uri="{FF2B5EF4-FFF2-40B4-BE49-F238E27FC236}">
                <a16:creationId xmlns:a16="http://schemas.microsoft.com/office/drawing/2014/main" id="{8DCB0984-E1C1-60F1-2E5C-02B04F703B39}"/>
              </a:ext>
            </a:extLst>
          </p:cNvPr>
          <p:cNvSpPr/>
          <p:nvPr/>
        </p:nvSpPr>
        <p:spPr>
          <a:xfrm>
            <a:off x="7227302" y="1904629"/>
            <a:ext cx="1443734"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sp>
        <p:nvSpPr>
          <p:cNvPr id="11" name="圆角矩形 10">
            <a:extLst>
              <a:ext uri="{FF2B5EF4-FFF2-40B4-BE49-F238E27FC236}">
                <a16:creationId xmlns:a16="http://schemas.microsoft.com/office/drawing/2014/main" id="{FF1DD2D3-71A8-6DD3-CD27-617D9FCBB33D}"/>
              </a:ext>
            </a:extLst>
          </p:cNvPr>
          <p:cNvSpPr/>
          <p:nvPr/>
        </p:nvSpPr>
        <p:spPr>
          <a:xfrm>
            <a:off x="1283701" y="2810709"/>
            <a:ext cx="1238782"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Row</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Id</a:t>
            </a:r>
            <a:endParaRPr kumimoji="1" lang="zh-CN" altLang="en-US" sz="2000" dirty="0">
              <a:latin typeface="Times New Roman" panose="02020603050405020304" pitchFamily="18" charset="0"/>
              <a:cs typeface="Times New Roman" panose="02020603050405020304" pitchFamily="18" charset="0"/>
            </a:endParaRPr>
          </a:p>
        </p:txBody>
      </p:sp>
      <p:sp>
        <p:nvSpPr>
          <p:cNvPr id="12" name="圆角矩形 11">
            <a:extLst>
              <a:ext uri="{FF2B5EF4-FFF2-40B4-BE49-F238E27FC236}">
                <a16:creationId xmlns:a16="http://schemas.microsoft.com/office/drawing/2014/main" id="{A30A99A1-1B11-4BB1-62FA-D2A8527FC88C}"/>
              </a:ext>
            </a:extLst>
          </p:cNvPr>
          <p:cNvSpPr/>
          <p:nvPr/>
        </p:nvSpPr>
        <p:spPr>
          <a:xfrm>
            <a:off x="2602749" y="2810709"/>
            <a:ext cx="918217" cy="499176"/>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13" name="圆角矩形 12">
            <a:extLst>
              <a:ext uri="{FF2B5EF4-FFF2-40B4-BE49-F238E27FC236}">
                <a16:creationId xmlns:a16="http://schemas.microsoft.com/office/drawing/2014/main" id="{6AA95CA3-BE33-7063-8D83-15FA0494FC72}"/>
              </a:ext>
            </a:extLst>
          </p:cNvPr>
          <p:cNvSpPr/>
          <p:nvPr/>
        </p:nvSpPr>
        <p:spPr>
          <a:xfrm>
            <a:off x="3601232" y="2810711"/>
            <a:ext cx="1075871" cy="499176"/>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14" name="圆角矩形 13">
            <a:extLst>
              <a:ext uri="{FF2B5EF4-FFF2-40B4-BE49-F238E27FC236}">
                <a16:creationId xmlns:a16="http://schemas.microsoft.com/office/drawing/2014/main" id="{DFA7CA0F-EA87-65C8-5BC6-8D03662B9A4A}"/>
              </a:ext>
            </a:extLst>
          </p:cNvPr>
          <p:cNvSpPr/>
          <p:nvPr/>
        </p:nvSpPr>
        <p:spPr>
          <a:xfrm>
            <a:off x="5219826" y="2810709"/>
            <a:ext cx="1927210"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16" name="圆角矩形 15">
            <a:extLst>
              <a:ext uri="{FF2B5EF4-FFF2-40B4-BE49-F238E27FC236}">
                <a16:creationId xmlns:a16="http://schemas.microsoft.com/office/drawing/2014/main" id="{4E00473E-48CF-6A3D-53BA-6B37C1A82687}"/>
              </a:ext>
            </a:extLst>
          </p:cNvPr>
          <p:cNvSpPr/>
          <p:nvPr/>
        </p:nvSpPr>
        <p:spPr>
          <a:xfrm>
            <a:off x="7227302" y="2810709"/>
            <a:ext cx="1443734"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cxnSp>
        <p:nvCxnSpPr>
          <p:cNvPr id="17" name="曲线连接符 16">
            <a:extLst>
              <a:ext uri="{FF2B5EF4-FFF2-40B4-BE49-F238E27FC236}">
                <a16:creationId xmlns:a16="http://schemas.microsoft.com/office/drawing/2014/main" id="{F6BE1520-BBC0-CBE9-6B6C-FC999D95FEF4}"/>
              </a:ext>
            </a:extLst>
          </p:cNvPr>
          <p:cNvCxnSpPr>
            <a:cxnSpLocks/>
            <a:stCxn id="10" idx="2"/>
            <a:endCxn id="11" idx="0"/>
          </p:cNvCxnSpPr>
          <p:nvPr/>
        </p:nvCxnSpPr>
        <p:spPr>
          <a:xfrm rot="5400000">
            <a:off x="4722679" y="-415781"/>
            <a:ext cx="406904" cy="6046077"/>
          </a:xfrm>
          <a:prstGeom prst="curvedConnector3">
            <a:avLst>
              <a:gd name="adj1" fmla="val 50000"/>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DDAAABB-8DED-244A-AFA1-C5F5C2BD739B}"/>
              </a:ext>
            </a:extLst>
          </p:cNvPr>
          <p:cNvSpPr txBox="1"/>
          <p:nvPr/>
        </p:nvSpPr>
        <p:spPr>
          <a:xfrm>
            <a:off x="1690969" y="1279488"/>
            <a:ext cx="1473480" cy="369332"/>
          </a:xfrm>
          <a:prstGeom prst="rect">
            <a:avLst/>
          </a:prstGeom>
          <a:noFill/>
        </p:spPr>
        <p:txBody>
          <a:bodyPr wrap="none" rtlCol="0">
            <a:spAutoFit/>
          </a:bodyPr>
          <a:lstStyle/>
          <a:p>
            <a:r>
              <a:rPr kumimoji="1" lang="en-US" altLang="zh-CN"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Primary</a:t>
            </a:r>
            <a:r>
              <a:rPr kumimoji="1" lang="zh-CN" altLang="en-US"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Key</a:t>
            </a:r>
            <a:endParaRPr kumimoji="1" lang="zh-CN" altLang="en-US"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21" name="左大括号 20">
            <a:extLst>
              <a:ext uri="{FF2B5EF4-FFF2-40B4-BE49-F238E27FC236}">
                <a16:creationId xmlns:a16="http://schemas.microsoft.com/office/drawing/2014/main" id="{960C3E3C-5727-84F8-8E48-830A24C4DE70}"/>
              </a:ext>
            </a:extLst>
          </p:cNvPr>
          <p:cNvSpPr/>
          <p:nvPr/>
        </p:nvSpPr>
        <p:spPr>
          <a:xfrm rot="5400000">
            <a:off x="2310826" y="668316"/>
            <a:ext cx="254962" cy="2165316"/>
          </a:xfrm>
          <a:prstGeom prst="leftBrace">
            <a:avLst>
              <a:gd name="adj1" fmla="val 70111"/>
              <a:gd name="adj2" fmla="val 49619"/>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06A9338F-3308-80ED-7E19-FADA09DD5C4B}"/>
              </a:ext>
            </a:extLst>
          </p:cNvPr>
          <p:cNvSpPr/>
          <p:nvPr/>
        </p:nvSpPr>
        <p:spPr>
          <a:xfrm>
            <a:off x="1283701" y="3716789"/>
            <a:ext cx="1238782"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Row</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Id</a:t>
            </a:r>
            <a:endParaRPr kumimoji="1" lang="zh-CN" altLang="en-US" sz="2000" dirty="0">
              <a:latin typeface="Times New Roman" panose="02020603050405020304" pitchFamily="18" charset="0"/>
              <a:cs typeface="Times New Roman" panose="02020603050405020304" pitchFamily="18" charset="0"/>
            </a:endParaRPr>
          </a:p>
        </p:txBody>
      </p:sp>
      <p:sp>
        <p:nvSpPr>
          <p:cNvPr id="18" name="圆角矩形 17">
            <a:extLst>
              <a:ext uri="{FF2B5EF4-FFF2-40B4-BE49-F238E27FC236}">
                <a16:creationId xmlns:a16="http://schemas.microsoft.com/office/drawing/2014/main" id="{BACEAC7A-7CF2-B13D-6BE0-C1AAB876778E}"/>
              </a:ext>
            </a:extLst>
          </p:cNvPr>
          <p:cNvSpPr/>
          <p:nvPr/>
        </p:nvSpPr>
        <p:spPr>
          <a:xfrm>
            <a:off x="2602749" y="3716789"/>
            <a:ext cx="918217" cy="499176"/>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19" name="圆角矩形 18">
            <a:extLst>
              <a:ext uri="{FF2B5EF4-FFF2-40B4-BE49-F238E27FC236}">
                <a16:creationId xmlns:a16="http://schemas.microsoft.com/office/drawing/2014/main" id="{8CFC31DE-594C-621B-51EA-74FD7B5980DF}"/>
              </a:ext>
            </a:extLst>
          </p:cNvPr>
          <p:cNvSpPr/>
          <p:nvPr/>
        </p:nvSpPr>
        <p:spPr>
          <a:xfrm>
            <a:off x="3601232" y="3716791"/>
            <a:ext cx="1075871" cy="499176"/>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26" name="圆角矩形 25">
            <a:extLst>
              <a:ext uri="{FF2B5EF4-FFF2-40B4-BE49-F238E27FC236}">
                <a16:creationId xmlns:a16="http://schemas.microsoft.com/office/drawing/2014/main" id="{C1047DD5-B252-E870-8013-B14DE9FC6CA7}"/>
              </a:ext>
            </a:extLst>
          </p:cNvPr>
          <p:cNvSpPr/>
          <p:nvPr/>
        </p:nvSpPr>
        <p:spPr>
          <a:xfrm>
            <a:off x="5219826" y="3716789"/>
            <a:ext cx="1927210"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32" name="圆角矩形 31">
            <a:extLst>
              <a:ext uri="{FF2B5EF4-FFF2-40B4-BE49-F238E27FC236}">
                <a16:creationId xmlns:a16="http://schemas.microsoft.com/office/drawing/2014/main" id="{ED67CB44-CFE3-FC0F-E864-4E8D26790242}"/>
              </a:ext>
            </a:extLst>
          </p:cNvPr>
          <p:cNvSpPr/>
          <p:nvPr/>
        </p:nvSpPr>
        <p:spPr>
          <a:xfrm>
            <a:off x="7227302" y="3716789"/>
            <a:ext cx="1443734"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E3618D91-D518-FA4B-B681-FDA97EABBD67}"/>
              </a:ext>
            </a:extLst>
          </p:cNvPr>
          <p:cNvSpPr txBox="1"/>
          <p:nvPr/>
        </p:nvSpPr>
        <p:spPr>
          <a:xfrm>
            <a:off x="4757369" y="2848282"/>
            <a:ext cx="552202" cy="369332"/>
          </a:xfrm>
          <a:prstGeom prst="rect">
            <a:avLst/>
          </a:prstGeom>
          <a:noFill/>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sp>
        <p:nvSpPr>
          <p:cNvPr id="35" name="文本框 34">
            <a:extLst>
              <a:ext uri="{FF2B5EF4-FFF2-40B4-BE49-F238E27FC236}">
                <a16:creationId xmlns:a16="http://schemas.microsoft.com/office/drawing/2014/main" id="{9E39DFAE-6D31-BD3B-199E-4D9F60EA9F1C}"/>
              </a:ext>
            </a:extLst>
          </p:cNvPr>
          <p:cNvSpPr txBox="1"/>
          <p:nvPr/>
        </p:nvSpPr>
        <p:spPr>
          <a:xfrm>
            <a:off x="4757369" y="1909202"/>
            <a:ext cx="552202" cy="369332"/>
          </a:xfrm>
          <a:prstGeom prst="rect">
            <a:avLst/>
          </a:prstGeom>
          <a:noFill/>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sp>
        <p:nvSpPr>
          <p:cNvPr id="48" name="文本框 47">
            <a:extLst>
              <a:ext uri="{FF2B5EF4-FFF2-40B4-BE49-F238E27FC236}">
                <a16:creationId xmlns:a16="http://schemas.microsoft.com/office/drawing/2014/main" id="{48A7973E-3CF4-BAFC-8DB2-1D4ACBDB8A0F}"/>
              </a:ext>
            </a:extLst>
          </p:cNvPr>
          <p:cNvSpPr txBox="1"/>
          <p:nvPr/>
        </p:nvSpPr>
        <p:spPr>
          <a:xfrm>
            <a:off x="4757369" y="3770231"/>
            <a:ext cx="552202" cy="369332"/>
          </a:xfrm>
          <a:prstGeom prst="rect">
            <a:avLst/>
          </a:prstGeom>
          <a:noFill/>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cxnSp>
        <p:nvCxnSpPr>
          <p:cNvPr id="50" name="曲线连接符 49">
            <a:extLst>
              <a:ext uri="{FF2B5EF4-FFF2-40B4-BE49-F238E27FC236}">
                <a16:creationId xmlns:a16="http://schemas.microsoft.com/office/drawing/2014/main" id="{8BAE830F-1CAA-6194-6CE7-5A582E97E0DA}"/>
              </a:ext>
            </a:extLst>
          </p:cNvPr>
          <p:cNvCxnSpPr>
            <a:cxnSpLocks/>
            <a:stCxn id="16" idx="2"/>
            <a:endCxn id="6" idx="0"/>
          </p:cNvCxnSpPr>
          <p:nvPr/>
        </p:nvCxnSpPr>
        <p:spPr>
          <a:xfrm rot="5400000">
            <a:off x="4722679" y="490299"/>
            <a:ext cx="406904" cy="6046077"/>
          </a:xfrm>
          <a:prstGeom prst="curvedConnector3">
            <a:avLst>
              <a:gd name="adj1" fmla="val 50000"/>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564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Traverse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Approach</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on</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Linked</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DAAL</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圆角矩形 3">
            <a:extLst>
              <a:ext uri="{FF2B5EF4-FFF2-40B4-BE49-F238E27FC236}">
                <a16:creationId xmlns:a16="http://schemas.microsoft.com/office/drawing/2014/main" id="{41144722-E7A0-4812-339F-4145202B578A}"/>
              </a:ext>
            </a:extLst>
          </p:cNvPr>
          <p:cNvSpPr/>
          <p:nvPr/>
        </p:nvSpPr>
        <p:spPr>
          <a:xfrm>
            <a:off x="1283701" y="1904629"/>
            <a:ext cx="1238782"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HEAD</a:t>
            </a:r>
            <a:endParaRPr kumimoji="1" lang="zh-CN" altLang="en-US" sz="2000"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F27F6D9B-8050-D945-6004-297B14457406}"/>
              </a:ext>
            </a:extLst>
          </p:cNvPr>
          <p:cNvSpPr/>
          <p:nvPr/>
        </p:nvSpPr>
        <p:spPr>
          <a:xfrm>
            <a:off x="2602749" y="1904629"/>
            <a:ext cx="918217"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0FFC805D-9E22-807E-ECD2-B44F4FF0EBCB}"/>
              </a:ext>
            </a:extLst>
          </p:cNvPr>
          <p:cNvSpPr/>
          <p:nvPr/>
        </p:nvSpPr>
        <p:spPr>
          <a:xfrm>
            <a:off x="3601232" y="1904631"/>
            <a:ext cx="1075871"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8" name="圆角矩形 7">
            <a:extLst>
              <a:ext uri="{FF2B5EF4-FFF2-40B4-BE49-F238E27FC236}">
                <a16:creationId xmlns:a16="http://schemas.microsoft.com/office/drawing/2014/main" id="{3D0B7A23-FD9A-9EE5-22BF-AF630795717F}"/>
              </a:ext>
            </a:extLst>
          </p:cNvPr>
          <p:cNvSpPr/>
          <p:nvPr/>
        </p:nvSpPr>
        <p:spPr>
          <a:xfrm>
            <a:off x="5219826" y="1904629"/>
            <a:ext cx="1927210"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10" name="圆角矩形 9">
            <a:extLst>
              <a:ext uri="{FF2B5EF4-FFF2-40B4-BE49-F238E27FC236}">
                <a16:creationId xmlns:a16="http://schemas.microsoft.com/office/drawing/2014/main" id="{8DCB0984-E1C1-60F1-2E5C-02B04F703B39}"/>
              </a:ext>
            </a:extLst>
          </p:cNvPr>
          <p:cNvSpPr/>
          <p:nvPr/>
        </p:nvSpPr>
        <p:spPr>
          <a:xfrm>
            <a:off x="7227302" y="1904629"/>
            <a:ext cx="1443734"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sp>
        <p:nvSpPr>
          <p:cNvPr id="11" name="圆角矩形 10">
            <a:extLst>
              <a:ext uri="{FF2B5EF4-FFF2-40B4-BE49-F238E27FC236}">
                <a16:creationId xmlns:a16="http://schemas.microsoft.com/office/drawing/2014/main" id="{FF1DD2D3-71A8-6DD3-CD27-617D9FCBB33D}"/>
              </a:ext>
            </a:extLst>
          </p:cNvPr>
          <p:cNvSpPr/>
          <p:nvPr/>
        </p:nvSpPr>
        <p:spPr>
          <a:xfrm>
            <a:off x="1283701" y="2810709"/>
            <a:ext cx="1238782"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Row</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Id</a:t>
            </a:r>
            <a:endParaRPr kumimoji="1" lang="zh-CN" altLang="en-US" sz="2000" dirty="0">
              <a:latin typeface="Times New Roman" panose="02020603050405020304" pitchFamily="18" charset="0"/>
              <a:cs typeface="Times New Roman" panose="02020603050405020304" pitchFamily="18" charset="0"/>
            </a:endParaRPr>
          </a:p>
        </p:txBody>
      </p:sp>
      <p:sp>
        <p:nvSpPr>
          <p:cNvPr id="12" name="圆角矩形 11">
            <a:extLst>
              <a:ext uri="{FF2B5EF4-FFF2-40B4-BE49-F238E27FC236}">
                <a16:creationId xmlns:a16="http://schemas.microsoft.com/office/drawing/2014/main" id="{A30A99A1-1B11-4BB1-62FA-D2A8527FC88C}"/>
              </a:ext>
            </a:extLst>
          </p:cNvPr>
          <p:cNvSpPr/>
          <p:nvPr/>
        </p:nvSpPr>
        <p:spPr>
          <a:xfrm>
            <a:off x="2602749" y="2810709"/>
            <a:ext cx="918217" cy="499176"/>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13" name="圆角矩形 12">
            <a:extLst>
              <a:ext uri="{FF2B5EF4-FFF2-40B4-BE49-F238E27FC236}">
                <a16:creationId xmlns:a16="http://schemas.microsoft.com/office/drawing/2014/main" id="{6AA95CA3-BE33-7063-8D83-15FA0494FC72}"/>
              </a:ext>
            </a:extLst>
          </p:cNvPr>
          <p:cNvSpPr/>
          <p:nvPr/>
        </p:nvSpPr>
        <p:spPr>
          <a:xfrm>
            <a:off x="3601232" y="2810711"/>
            <a:ext cx="1075871" cy="499176"/>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14" name="圆角矩形 13">
            <a:extLst>
              <a:ext uri="{FF2B5EF4-FFF2-40B4-BE49-F238E27FC236}">
                <a16:creationId xmlns:a16="http://schemas.microsoft.com/office/drawing/2014/main" id="{DFA7CA0F-EA87-65C8-5BC6-8D03662B9A4A}"/>
              </a:ext>
            </a:extLst>
          </p:cNvPr>
          <p:cNvSpPr/>
          <p:nvPr/>
        </p:nvSpPr>
        <p:spPr>
          <a:xfrm>
            <a:off x="5219826" y="2810709"/>
            <a:ext cx="1927210"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16" name="圆角矩形 15">
            <a:extLst>
              <a:ext uri="{FF2B5EF4-FFF2-40B4-BE49-F238E27FC236}">
                <a16:creationId xmlns:a16="http://schemas.microsoft.com/office/drawing/2014/main" id="{4E00473E-48CF-6A3D-53BA-6B37C1A82687}"/>
              </a:ext>
            </a:extLst>
          </p:cNvPr>
          <p:cNvSpPr/>
          <p:nvPr/>
        </p:nvSpPr>
        <p:spPr>
          <a:xfrm>
            <a:off x="7227302" y="2810709"/>
            <a:ext cx="1443734"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cxnSp>
        <p:nvCxnSpPr>
          <p:cNvPr id="17" name="曲线连接符 16">
            <a:extLst>
              <a:ext uri="{FF2B5EF4-FFF2-40B4-BE49-F238E27FC236}">
                <a16:creationId xmlns:a16="http://schemas.microsoft.com/office/drawing/2014/main" id="{F6BE1520-BBC0-CBE9-6B6C-FC999D95FEF4}"/>
              </a:ext>
            </a:extLst>
          </p:cNvPr>
          <p:cNvCxnSpPr>
            <a:cxnSpLocks/>
            <a:stCxn id="10" idx="2"/>
            <a:endCxn id="11" idx="0"/>
          </p:cNvCxnSpPr>
          <p:nvPr/>
        </p:nvCxnSpPr>
        <p:spPr>
          <a:xfrm rot="5400000">
            <a:off x="4722679" y="-415781"/>
            <a:ext cx="406904" cy="6046077"/>
          </a:xfrm>
          <a:prstGeom prst="curvedConnector3">
            <a:avLst>
              <a:gd name="adj1" fmla="val 50000"/>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DDAAABB-8DED-244A-AFA1-C5F5C2BD739B}"/>
              </a:ext>
            </a:extLst>
          </p:cNvPr>
          <p:cNvSpPr txBox="1"/>
          <p:nvPr/>
        </p:nvSpPr>
        <p:spPr>
          <a:xfrm>
            <a:off x="1690969" y="1279488"/>
            <a:ext cx="1473480" cy="369332"/>
          </a:xfrm>
          <a:prstGeom prst="rect">
            <a:avLst/>
          </a:prstGeom>
          <a:noFill/>
        </p:spPr>
        <p:txBody>
          <a:bodyPr wrap="none" rtlCol="0">
            <a:spAutoFit/>
          </a:bodyPr>
          <a:lstStyle/>
          <a:p>
            <a:r>
              <a:rPr kumimoji="1" lang="en-US" altLang="zh-CN"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Primary</a:t>
            </a:r>
            <a:r>
              <a:rPr kumimoji="1" lang="zh-CN" altLang="en-US"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Key</a:t>
            </a:r>
            <a:endParaRPr kumimoji="1" lang="zh-CN" altLang="en-US"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21" name="左大括号 20">
            <a:extLst>
              <a:ext uri="{FF2B5EF4-FFF2-40B4-BE49-F238E27FC236}">
                <a16:creationId xmlns:a16="http://schemas.microsoft.com/office/drawing/2014/main" id="{960C3E3C-5727-84F8-8E48-830A24C4DE70}"/>
              </a:ext>
            </a:extLst>
          </p:cNvPr>
          <p:cNvSpPr/>
          <p:nvPr/>
        </p:nvSpPr>
        <p:spPr>
          <a:xfrm rot="5400000">
            <a:off x="2310826" y="668316"/>
            <a:ext cx="254962" cy="2165316"/>
          </a:xfrm>
          <a:prstGeom prst="leftBrace">
            <a:avLst>
              <a:gd name="adj1" fmla="val 70111"/>
              <a:gd name="adj2" fmla="val 49619"/>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06A9338F-3308-80ED-7E19-FADA09DD5C4B}"/>
              </a:ext>
            </a:extLst>
          </p:cNvPr>
          <p:cNvSpPr/>
          <p:nvPr/>
        </p:nvSpPr>
        <p:spPr>
          <a:xfrm>
            <a:off x="1283701" y="3716789"/>
            <a:ext cx="1238782"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Row</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Id</a:t>
            </a:r>
            <a:endParaRPr kumimoji="1" lang="zh-CN" altLang="en-US" sz="2000" dirty="0">
              <a:latin typeface="Times New Roman" panose="02020603050405020304" pitchFamily="18" charset="0"/>
              <a:cs typeface="Times New Roman" panose="02020603050405020304" pitchFamily="18" charset="0"/>
            </a:endParaRPr>
          </a:p>
        </p:txBody>
      </p:sp>
      <p:sp>
        <p:nvSpPr>
          <p:cNvPr id="18" name="圆角矩形 17">
            <a:extLst>
              <a:ext uri="{FF2B5EF4-FFF2-40B4-BE49-F238E27FC236}">
                <a16:creationId xmlns:a16="http://schemas.microsoft.com/office/drawing/2014/main" id="{BACEAC7A-7CF2-B13D-6BE0-C1AAB876778E}"/>
              </a:ext>
            </a:extLst>
          </p:cNvPr>
          <p:cNvSpPr/>
          <p:nvPr/>
        </p:nvSpPr>
        <p:spPr>
          <a:xfrm>
            <a:off x="2602749" y="3716789"/>
            <a:ext cx="918217" cy="499176"/>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19" name="圆角矩形 18">
            <a:extLst>
              <a:ext uri="{FF2B5EF4-FFF2-40B4-BE49-F238E27FC236}">
                <a16:creationId xmlns:a16="http://schemas.microsoft.com/office/drawing/2014/main" id="{8CFC31DE-594C-621B-51EA-74FD7B5980DF}"/>
              </a:ext>
            </a:extLst>
          </p:cNvPr>
          <p:cNvSpPr/>
          <p:nvPr/>
        </p:nvSpPr>
        <p:spPr>
          <a:xfrm>
            <a:off x="3601232" y="3716791"/>
            <a:ext cx="1075871" cy="499176"/>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26" name="圆角矩形 25">
            <a:extLst>
              <a:ext uri="{FF2B5EF4-FFF2-40B4-BE49-F238E27FC236}">
                <a16:creationId xmlns:a16="http://schemas.microsoft.com/office/drawing/2014/main" id="{C1047DD5-B252-E870-8013-B14DE9FC6CA7}"/>
              </a:ext>
            </a:extLst>
          </p:cNvPr>
          <p:cNvSpPr/>
          <p:nvPr/>
        </p:nvSpPr>
        <p:spPr>
          <a:xfrm>
            <a:off x="5219826" y="3716789"/>
            <a:ext cx="1927210"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32" name="圆角矩形 31">
            <a:extLst>
              <a:ext uri="{FF2B5EF4-FFF2-40B4-BE49-F238E27FC236}">
                <a16:creationId xmlns:a16="http://schemas.microsoft.com/office/drawing/2014/main" id="{ED67CB44-CFE3-FC0F-E864-4E8D26790242}"/>
              </a:ext>
            </a:extLst>
          </p:cNvPr>
          <p:cNvSpPr/>
          <p:nvPr/>
        </p:nvSpPr>
        <p:spPr>
          <a:xfrm>
            <a:off x="7227302" y="3716789"/>
            <a:ext cx="1443734"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E3618D91-D518-FA4B-B681-FDA97EABBD67}"/>
              </a:ext>
            </a:extLst>
          </p:cNvPr>
          <p:cNvSpPr txBox="1"/>
          <p:nvPr/>
        </p:nvSpPr>
        <p:spPr>
          <a:xfrm>
            <a:off x="4757369" y="2848282"/>
            <a:ext cx="552202" cy="369332"/>
          </a:xfrm>
          <a:prstGeom prst="rect">
            <a:avLst/>
          </a:prstGeom>
          <a:noFill/>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sp>
        <p:nvSpPr>
          <p:cNvPr id="35" name="文本框 34">
            <a:extLst>
              <a:ext uri="{FF2B5EF4-FFF2-40B4-BE49-F238E27FC236}">
                <a16:creationId xmlns:a16="http://schemas.microsoft.com/office/drawing/2014/main" id="{9E39DFAE-6D31-BD3B-199E-4D9F60EA9F1C}"/>
              </a:ext>
            </a:extLst>
          </p:cNvPr>
          <p:cNvSpPr txBox="1"/>
          <p:nvPr/>
        </p:nvSpPr>
        <p:spPr>
          <a:xfrm>
            <a:off x="4757369" y="1909202"/>
            <a:ext cx="552202" cy="369332"/>
          </a:xfrm>
          <a:prstGeom prst="rect">
            <a:avLst/>
          </a:prstGeom>
          <a:noFill/>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sp>
        <p:nvSpPr>
          <p:cNvPr id="48" name="文本框 47">
            <a:extLst>
              <a:ext uri="{FF2B5EF4-FFF2-40B4-BE49-F238E27FC236}">
                <a16:creationId xmlns:a16="http://schemas.microsoft.com/office/drawing/2014/main" id="{48A7973E-3CF4-BAFC-8DB2-1D4ACBDB8A0F}"/>
              </a:ext>
            </a:extLst>
          </p:cNvPr>
          <p:cNvSpPr txBox="1"/>
          <p:nvPr/>
        </p:nvSpPr>
        <p:spPr>
          <a:xfrm>
            <a:off x="4757369" y="3770231"/>
            <a:ext cx="552202" cy="369332"/>
          </a:xfrm>
          <a:prstGeom prst="rect">
            <a:avLst/>
          </a:prstGeom>
          <a:noFill/>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cxnSp>
        <p:nvCxnSpPr>
          <p:cNvPr id="50" name="曲线连接符 49">
            <a:extLst>
              <a:ext uri="{FF2B5EF4-FFF2-40B4-BE49-F238E27FC236}">
                <a16:creationId xmlns:a16="http://schemas.microsoft.com/office/drawing/2014/main" id="{8BAE830F-1CAA-6194-6CE7-5A582E97E0DA}"/>
              </a:ext>
            </a:extLst>
          </p:cNvPr>
          <p:cNvCxnSpPr>
            <a:cxnSpLocks/>
            <a:stCxn id="16" idx="2"/>
            <a:endCxn id="6" idx="0"/>
          </p:cNvCxnSpPr>
          <p:nvPr/>
        </p:nvCxnSpPr>
        <p:spPr>
          <a:xfrm rot="5400000">
            <a:off x="4722679" y="490299"/>
            <a:ext cx="406904" cy="6046077"/>
          </a:xfrm>
          <a:prstGeom prst="curvedConnector3">
            <a:avLst>
              <a:gd name="adj1" fmla="val 50000"/>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754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Traverse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Approach</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on</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Linked</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DAAL</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圆角矩形 3">
            <a:extLst>
              <a:ext uri="{FF2B5EF4-FFF2-40B4-BE49-F238E27FC236}">
                <a16:creationId xmlns:a16="http://schemas.microsoft.com/office/drawing/2014/main" id="{41144722-E7A0-4812-339F-4145202B578A}"/>
              </a:ext>
            </a:extLst>
          </p:cNvPr>
          <p:cNvSpPr/>
          <p:nvPr/>
        </p:nvSpPr>
        <p:spPr>
          <a:xfrm>
            <a:off x="1283701" y="1904629"/>
            <a:ext cx="1238782"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HEAD</a:t>
            </a:r>
            <a:endParaRPr kumimoji="1" lang="zh-CN" altLang="en-US" sz="2000"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F27F6D9B-8050-D945-6004-297B14457406}"/>
              </a:ext>
            </a:extLst>
          </p:cNvPr>
          <p:cNvSpPr/>
          <p:nvPr/>
        </p:nvSpPr>
        <p:spPr>
          <a:xfrm>
            <a:off x="2602749" y="1904629"/>
            <a:ext cx="918217"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0FFC805D-9E22-807E-ECD2-B44F4FF0EBCB}"/>
              </a:ext>
            </a:extLst>
          </p:cNvPr>
          <p:cNvSpPr/>
          <p:nvPr/>
        </p:nvSpPr>
        <p:spPr>
          <a:xfrm>
            <a:off x="3601232" y="1904631"/>
            <a:ext cx="1075871"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8" name="圆角矩形 7">
            <a:extLst>
              <a:ext uri="{FF2B5EF4-FFF2-40B4-BE49-F238E27FC236}">
                <a16:creationId xmlns:a16="http://schemas.microsoft.com/office/drawing/2014/main" id="{3D0B7A23-FD9A-9EE5-22BF-AF630795717F}"/>
              </a:ext>
            </a:extLst>
          </p:cNvPr>
          <p:cNvSpPr/>
          <p:nvPr/>
        </p:nvSpPr>
        <p:spPr>
          <a:xfrm>
            <a:off x="5219826" y="1904629"/>
            <a:ext cx="1927210"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10" name="圆角矩形 9">
            <a:extLst>
              <a:ext uri="{FF2B5EF4-FFF2-40B4-BE49-F238E27FC236}">
                <a16:creationId xmlns:a16="http://schemas.microsoft.com/office/drawing/2014/main" id="{8DCB0984-E1C1-60F1-2E5C-02B04F703B39}"/>
              </a:ext>
            </a:extLst>
          </p:cNvPr>
          <p:cNvSpPr/>
          <p:nvPr/>
        </p:nvSpPr>
        <p:spPr>
          <a:xfrm>
            <a:off x="7227302" y="1904629"/>
            <a:ext cx="1443734"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sp>
        <p:nvSpPr>
          <p:cNvPr id="11" name="圆角矩形 10">
            <a:extLst>
              <a:ext uri="{FF2B5EF4-FFF2-40B4-BE49-F238E27FC236}">
                <a16:creationId xmlns:a16="http://schemas.microsoft.com/office/drawing/2014/main" id="{FF1DD2D3-71A8-6DD3-CD27-617D9FCBB33D}"/>
              </a:ext>
            </a:extLst>
          </p:cNvPr>
          <p:cNvSpPr/>
          <p:nvPr/>
        </p:nvSpPr>
        <p:spPr>
          <a:xfrm>
            <a:off x="1283701" y="2810709"/>
            <a:ext cx="1238782"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Row</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Id</a:t>
            </a:r>
            <a:endParaRPr kumimoji="1" lang="zh-CN" altLang="en-US" sz="2000" dirty="0">
              <a:latin typeface="Times New Roman" panose="02020603050405020304" pitchFamily="18" charset="0"/>
              <a:cs typeface="Times New Roman" panose="02020603050405020304" pitchFamily="18" charset="0"/>
            </a:endParaRPr>
          </a:p>
        </p:txBody>
      </p:sp>
      <p:sp>
        <p:nvSpPr>
          <p:cNvPr id="12" name="圆角矩形 11">
            <a:extLst>
              <a:ext uri="{FF2B5EF4-FFF2-40B4-BE49-F238E27FC236}">
                <a16:creationId xmlns:a16="http://schemas.microsoft.com/office/drawing/2014/main" id="{A30A99A1-1B11-4BB1-62FA-D2A8527FC88C}"/>
              </a:ext>
            </a:extLst>
          </p:cNvPr>
          <p:cNvSpPr/>
          <p:nvPr/>
        </p:nvSpPr>
        <p:spPr>
          <a:xfrm>
            <a:off x="2602749" y="2810709"/>
            <a:ext cx="918217"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13" name="圆角矩形 12">
            <a:extLst>
              <a:ext uri="{FF2B5EF4-FFF2-40B4-BE49-F238E27FC236}">
                <a16:creationId xmlns:a16="http://schemas.microsoft.com/office/drawing/2014/main" id="{6AA95CA3-BE33-7063-8D83-15FA0494FC72}"/>
              </a:ext>
            </a:extLst>
          </p:cNvPr>
          <p:cNvSpPr/>
          <p:nvPr/>
        </p:nvSpPr>
        <p:spPr>
          <a:xfrm>
            <a:off x="3601232" y="2810711"/>
            <a:ext cx="1075871"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14" name="圆角矩形 13">
            <a:extLst>
              <a:ext uri="{FF2B5EF4-FFF2-40B4-BE49-F238E27FC236}">
                <a16:creationId xmlns:a16="http://schemas.microsoft.com/office/drawing/2014/main" id="{DFA7CA0F-EA87-65C8-5BC6-8D03662B9A4A}"/>
              </a:ext>
            </a:extLst>
          </p:cNvPr>
          <p:cNvSpPr/>
          <p:nvPr/>
        </p:nvSpPr>
        <p:spPr>
          <a:xfrm>
            <a:off x="5219826" y="2810709"/>
            <a:ext cx="1927210"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16" name="圆角矩形 15">
            <a:extLst>
              <a:ext uri="{FF2B5EF4-FFF2-40B4-BE49-F238E27FC236}">
                <a16:creationId xmlns:a16="http://schemas.microsoft.com/office/drawing/2014/main" id="{4E00473E-48CF-6A3D-53BA-6B37C1A82687}"/>
              </a:ext>
            </a:extLst>
          </p:cNvPr>
          <p:cNvSpPr/>
          <p:nvPr/>
        </p:nvSpPr>
        <p:spPr>
          <a:xfrm>
            <a:off x="7227302" y="2810709"/>
            <a:ext cx="1443734"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cxnSp>
        <p:nvCxnSpPr>
          <p:cNvPr id="17" name="曲线连接符 16">
            <a:extLst>
              <a:ext uri="{FF2B5EF4-FFF2-40B4-BE49-F238E27FC236}">
                <a16:creationId xmlns:a16="http://schemas.microsoft.com/office/drawing/2014/main" id="{F6BE1520-BBC0-CBE9-6B6C-FC999D95FEF4}"/>
              </a:ext>
            </a:extLst>
          </p:cNvPr>
          <p:cNvCxnSpPr>
            <a:cxnSpLocks/>
            <a:stCxn id="10" idx="2"/>
            <a:endCxn id="11" idx="0"/>
          </p:cNvCxnSpPr>
          <p:nvPr/>
        </p:nvCxnSpPr>
        <p:spPr>
          <a:xfrm rot="5400000">
            <a:off x="4722679" y="-415781"/>
            <a:ext cx="406904" cy="6046077"/>
          </a:xfrm>
          <a:prstGeom prst="curvedConnector3">
            <a:avLst>
              <a:gd name="adj1" fmla="val 50000"/>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DDAAABB-8DED-244A-AFA1-C5F5C2BD739B}"/>
              </a:ext>
            </a:extLst>
          </p:cNvPr>
          <p:cNvSpPr txBox="1"/>
          <p:nvPr/>
        </p:nvSpPr>
        <p:spPr>
          <a:xfrm>
            <a:off x="1690969" y="1279488"/>
            <a:ext cx="1473480" cy="369332"/>
          </a:xfrm>
          <a:prstGeom prst="rect">
            <a:avLst/>
          </a:prstGeom>
          <a:noFill/>
        </p:spPr>
        <p:txBody>
          <a:bodyPr wrap="none" rtlCol="0">
            <a:spAutoFit/>
          </a:bodyPr>
          <a:lstStyle/>
          <a:p>
            <a:r>
              <a:rPr kumimoji="1" lang="en-US" altLang="zh-CN"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Primary</a:t>
            </a:r>
            <a:r>
              <a:rPr kumimoji="1" lang="zh-CN" altLang="en-US"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Key</a:t>
            </a:r>
            <a:endParaRPr kumimoji="1" lang="zh-CN" altLang="en-US"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21" name="左大括号 20">
            <a:extLst>
              <a:ext uri="{FF2B5EF4-FFF2-40B4-BE49-F238E27FC236}">
                <a16:creationId xmlns:a16="http://schemas.microsoft.com/office/drawing/2014/main" id="{960C3E3C-5727-84F8-8E48-830A24C4DE70}"/>
              </a:ext>
            </a:extLst>
          </p:cNvPr>
          <p:cNvSpPr/>
          <p:nvPr/>
        </p:nvSpPr>
        <p:spPr>
          <a:xfrm rot="5400000">
            <a:off x="2310826" y="668316"/>
            <a:ext cx="254962" cy="2165316"/>
          </a:xfrm>
          <a:prstGeom prst="leftBrace">
            <a:avLst>
              <a:gd name="adj1" fmla="val 70111"/>
              <a:gd name="adj2" fmla="val 49619"/>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06A9338F-3308-80ED-7E19-FADA09DD5C4B}"/>
              </a:ext>
            </a:extLst>
          </p:cNvPr>
          <p:cNvSpPr/>
          <p:nvPr/>
        </p:nvSpPr>
        <p:spPr>
          <a:xfrm>
            <a:off x="1283701" y="3716789"/>
            <a:ext cx="1238782"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Row</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Id</a:t>
            </a:r>
            <a:endParaRPr kumimoji="1" lang="zh-CN" altLang="en-US" sz="2000" dirty="0">
              <a:latin typeface="Times New Roman" panose="02020603050405020304" pitchFamily="18" charset="0"/>
              <a:cs typeface="Times New Roman" panose="02020603050405020304" pitchFamily="18" charset="0"/>
            </a:endParaRPr>
          </a:p>
        </p:txBody>
      </p:sp>
      <p:sp>
        <p:nvSpPr>
          <p:cNvPr id="18" name="圆角矩形 17">
            <a:extLst>
              <a:ext uri="{FF2B5EF4-FFF2-40B4-BE49-F238E27FC236}">
                <a16:creationId xmlns:a16="http://schemas.microsoft.com/office/drawing/2014/main" id="{BACEAC7A-7CF2-B13D-6BE0-C1AAB876778E}"/>
              </a:ext>
            </a:extLst>
          </p:cNvPr>
          <p:cNvSpPr/>
          <p:nvPr/>
        </p:nvSpPr>
        <p:spPr>
          <a:xfrm>
            <a:off x="2602749" y="3716789"/>
            <a:ext cx="918217" cy="499176"/>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19" name="圆角矩形 18">
            <a:extLst>
              <a:ext uri="{FF2B5EF4-FFF2-40B4-BE49-F238E27FC236}">
                <a16:creationId xmlns:a16="http://schemas.microsoft.com/office/drawing/2014/main" id="{8CFC31DE-594C-621B-51EA-74FD7B5980DF}"/>
              </a:ext>
            </a:extLst>
          </p:cNvPr>
          <p:cNvSpPr/>
          <p:nvPr/>
        </p:nvSpPr>
        <p:spPr>
          <a:xfrm>
            <a:off x="3601232" y="3716791"/>
            <a:ext cx="1075871" cy="499176"/>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26" name="圆角矩形 25">
            <a:extLst>
              <a:ext uri="{FF2B5EF4-FFF2-40B4-BE49-F238E27FC236}">
                <a16:creationId xmlns:a16="http://schemas.microsoft.com/office/drawing/2014/main" id="{C1047DD5-B252-E870-8013-B14DE9FC6CA7}"/>
              </a:ext>
            </a:extLst>
          </p:cNvPr>
          <p:cNvSpPr/>
          <p:nvPr/>
        </p:nvSpPr>
        <p:spPr>
          <a:xfrm>
            <a:off x="5219826" y="3716789"/>
            <a:ext cx="1927210"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32" name="圆角矩形 31">
            <a:extLst>
              <a:ext uri="{FF2B5EF4-FFF2-40B4-BE49-F238E27FC236}">
                <a16:creationId xmlns:a16="http://schemas.microsoft.com/office/drawing/2014/main" id="{ED67CB44-CFE3-FC0F-E864-4E8D26790242}"/>
              </a:ext>
            </a:extLst>
          </p:cNvPr>
          <p:cNvSpPr/>
          <p:nvPr/>
        </p:nvSpPr>
        <p:spPr>
          <a:xfrm>
            <a:off x="7227302" y="3716789"/>
            <a:ext cx="1443734"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E3618D91-D518-FA4B-B681-FDA97EABBD67}"/>
              </a:ext>
            </a:extLst>
          </p:cNvPr>
          <p:cNvSpPr txBox="1"/>
          <p:nvPr/>
        </p:nvSpPr>
        <p:spPr>
          <a:xfrm>
            <a:off x="4757369" y="2848282"/>
            <a:ext cx="552202" cy="369332"/>
          </a:xfrm>
          <a:prstGeom prst="rect">
            <a:avLst/>
          </a:prstGeom>
          <a:noFill/>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sp>
        <p:nvSpPr>
          <p:cNvPr id="35" name="文本框 34">
            <a:extLst>
              <a:ext uri="{FF2B5EF4-FFF2-40B4-BE49-F238E27FC236}">
                <a16:creationId xmlns:a16="http://schemas.microsoft.com/office/drawing/2014/main" id="{9E39DFAE-6D31-BD3B-199E-4D9F60EA9F1C}"/>
              </a:ext>
            </a:extLst>
          </p:cNvPr>
          <p:cNvSpPr txBox="1"/>
          <p:nvPr/>
        </p:nvSpPr>
        <p:spPr>
          <a:xfrm>
            <a:off x="4757369" y="1909202"/>
            <a:ext cx="552202" cy="369332"/>
          </a:xfrm>
          <a:prstGeom prst="rect">
            <a:avLst/>
          </a:prstGeom>
          <a:noFill/>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sp>
        <p:nvSpPr>
          <p:cNvPr id="48" name="文本框 47">
            <a:extLst>
              <a:ext uri="{FF2B5EF4-FFF2-40B4-BE49-F238E27FC236}">
                <a16:creationId xmlns:a16="http://schemas.microsoft.com/office/drawing/2014/main" id="{48A7973E-3CF4-BAFC-8DB2-1D4ACBDB8A0F}"/>
              </a:ext>
            </a:extLst>
          </p:cNvPr>
          <p:cNvSpPr txBox="1"/>
          <p:nvPr/>
        </p:nvSpPr>
        <p:spPr>
          <a:xfrm>
            <a:off x="4757369" y="3770231"/>
            <a:ext cx="552202" cy="369332"/>
          </a:xfrm>
          <a:prstGeom prst="rect">
            <a:avLst/>
          </a:prstGeom>
          <a:noFill/>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cxnSp>
        <p:nvCxnSpPr>
          <p:cNvPr id="50" name="曲线连接符 49">
            <a:extLst>
              <a:ext uri="{FF2B5EF4-FFF2-40B4-BE49-F238E27FC236}">
                <a16:creationId xmlns:a16="http://schemas.microsoft.com/office/drawing/2014/main" id="{8BAE830F-1CAA-6194-6CE7-5A582E97E0DA}"/>
              </a:ext>
            </a:extLst>
          </p:cNvPr>
          <p:cNvCxnSpPr>
            <a:cxnSpLocks/>
            <a:stCxn id="16" idx="2"/>
            <a:endCxn id="6" idx="0"/>
          </p:cNvCxnSpPr>
          <p:nvPr/>
        </p:nvCxnSpPr>
        <p:spPr>
          <a:xfrm rot="5400000">
            <a:off x="4722679" y="490299"/>
            <a:ext cx="406904" cy="6046077"/>
          </a:xfrm>
          <a:prstGeom prst="curvedConnector3">
            <a:avLst>
              <a:gd name="adj1" fmla="val 50000"/>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963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Traverse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Approach</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on</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Linked</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DAAL</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圆角矩形 3">
            <a:extLst>
              <a:ext uri="{FF2B5EF4-FFF2-40B4-BE49-F238E27FC236}">
                <a16:creationId xmlns:a16="http://schemas.microsoft.com/office/drawing/2014/main" id="{41144722-E7A0-4812-339F-4145202B578A}"/>
              </a:ext>
            </a:extLst>
          </p:cNvPr>
          <p:cNvSpPr/>
          <p:nvPr/>
        </p:nvSpPr>
        <p:spPr>
          <a:xfrm>
            <a:off x="1283701" y="1904629"/>
            <a:ext cx="1238782"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HEAD</a:t>
            </a:r>
            <a:endParaRPr kumimoji="1" lang="zh-CN" altLang="en-US" sz="2000"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F27F6D9B-8050-D945-6004-297B14457406}"/>
              </a:ext>
            </a:extLst>
          </p:cNvPr>
          <p:cNvSpPr/>
          <p:nvPr/>
        </p:nvSpPr>
        <p:spPr>
          <a:xfrm>
            <a:off x="2602749" y="1904629"/>
            <a:ext cx="918217"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0FFC805D-9E22-807E-ECD2-B44F4FF0EBCB}"/>
              </a:ext>
            </a:extLst>
          </p:cNvPr>
          <p:cNvSpPr/>
          <p:nvPr/>
        </p:nvSpPr>
        <p:spPr>
          <a:xfrm>
            <a:off x="3601232" y="1904631"/>
            <a:ext cx="1075871"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8" name="圆角矩形 7">
            <a:extLst>
              <a:ext uri="{FF2B5EF4-FFF2-40B4-BE49-F238E27FC236}">
                <a16:creationId xmlns:a16="http://schemas.microsoft.com/office/drawing/2014/main" id="{3D0B7A23-FD9A-9EE5-22BF-AF630795717F}"/>
              </a:ext>
            </a:extLst>
          </p:cNvPr>
          <p:cNvSpPr/>
          <p:nvPr/>
        </p:nvSpPr>
        <p:spPr>
          <a:xfrm>
            <a:off x="5219826" y="1904629"/>
            <a:ext cx="1927210"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10" name="圆角矩形 9">
            <a:extLst>
              <a:ext uri="{FF2B5EF4-FFF2-40B4-BE49-F238E27FC236}">
                <a16:creationId xmlns:a16="http://schemas.microsoft.com/office/drawing/2014/main" id="{8DCB0984-E1C1-60F1-2E5C-02B04F703B39}"/>
              </a:ext>
            </a:extLst>
          </p:cNvPr>
          <p:cNvSpPr/>
          <p:nvPr/>
        </p:nvSpPr>
        <p:spPr>
          <a:xfrm>
            <a:off x="7247606" y="2810710"/>
            <a:ext cx="1443734"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sp>
        <p:nvSpPr>
          <p:cNvPr id="11" name="圆角矩形 10">
            <a:extLst>
              <a:ext uri="{FF2B5EF4-FFF2-40B4-BE49-F238E27FC236}">
                <a16:creationId xmlns:a16="http://schemas.microsoft.com/office/drawing/2014/main" id="{FF1DD2D3-71A8-6DD3-CD27-617D9FCBB33D}"/>
              </a:ext>
            </a:extLst>
          </p:cNvPr>
          <p:cNvSpPr/>
          <p:nvPr/>
        </p:nvSpPr>
        <p:spPr>
          <a:xfrm>
            <a:off x="1283701" y="2810709"/>
            <a:ext cx="1238782"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Row</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Id</a:t>
            </a:r>
            <a:endParaRPr kumimoji="1" lang="zh-CN" altLang="en-US" sz="2000" dirty="0">
              <a:latin typeface="Times New Roman" panose="02020603050405020304" pitchFamily="18" charset="0"/>
              <a:cs typeface="Times New Roman" panose="02020603050405020304" pitchFamily="18" charset="0"/>
            </a:endParaRPr>
          </a:p>
        </p:txBody>
      </p:sp>
      <p:sp>
        <p:nvSpPr>
          <p:cNvPr id="12" name="圆角矩形 11">
            <a:extLst>
              <a:ext uri="{FF2B5EF4-FFF2-40B4-BE49-F238E27FC236}">
                <a16:creationId xmlns:a16="http://schemas.microsoft.com/office/drawing/2014/main" id="{A30A99A1-1B11-4BB1-62FA-D2A8527FC88C}"/>
              </a:ext>
            </a:extLst>
          </p:cNvPr>
          <p:cNvSpPr/>
          <p:nvPr/>
        </p:nvSpPr>
        <p:spPr>
          <a:xfrm>
            <a:off x="2602749" y="2810709"/>
            <a:ext cx="918217" cy="499176"/>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13" name="圆角矩形 12">
            <a:extLst>
              <a:ext uri="{FF2B5EF4-FFF2-40B4-BE49-F238E27FC236}">
                <a16:creationId xmlns:a16="http://schemas.microsoft.com/office/drawing/2014/main" id="{6AA95CA3-BE33-7063-8D83-15FA0494FC72}"/>
              </a:ext>
            </a:extLst>
          </p:cNvPr>
          <p:cNvSpPr/>
          <p:nvPr/>
        </p:nvSpPr>
        <p:spPr>
          <a:xfrm>
            <a:off x="3601232" y="2810711"/>
            <a:ext cx="1075871" cy="499176"/>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14" name="圆角矩形 13">
            <a:extLst>
              <a:ext uri="{FF2B5EF4-FFF2-40B4-BE49-F238E27FC236}">
                <a16:creationId xmlns:a16="http://schemas.microsoft.com/office/drawing/2014/main" id="{DFA7CA0F-EA87-65C8-5BC6-8D03662B9A4A}"/>
              </a:ext>
            </a:extLst>
          </p:cNvPr>
          <p:cNvSpPr/>
          <p:nvPr/>
        </p:nvSpPr>
        <p:spPr>
          <a:xfrm>
            <a:off x="5219826" y="2810709"/>
            <a:ext cx="1927210"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16" name="圆角矩形 15">
            <a:extLst>
              <a:ext uri="{FF2B5EF4-FFF2-40B4-BE49-F238E27FC236}">
                <a16:creationId xmlns:a16="http://schemas.microsoft.com/office/drawing/2014/main" id="{4E00473E-48CF-6A3D-53BA-6B37C1A82687}"/>
              </a:ext>
            </a:extLst>
          </p:cNvPr>
          <p:cNvSpPr/>
          <p:nvPr/>
        </p:nvSpPr>
        <p:spPr>
          <a:xfrm>
            <a:off x="7227302" y="1904629"/>
            <a:ext cx="1443734"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cxnSp>
        <p:nvCxnSpPr>
          <p:cNvPr id="17" name="曲线连接符 16">
            <a:extLst>
              <a:ext uri="{FF2B5EF4-FFF2-40B4-BE49-F238E27FC236}">
                <a16:creationId xmlns:a16="http://schemas.microsoft.com/office/drawing/2014/main" id="{F6BE1520-BBC0-CBE9-6B6C-FC999D95FEF4}"/>
              </a:ext>
            </a:extLst>
          </p:cNvPr>
          <p:cNvCxnSpPr>
            <a:cxnSpLocks/>
            <a:stCxn id="16" idx="2"/>
            <a:endCxn id="11" idx="0"/>
          </p:cNvCxnSpPr>
          <p:nvPr/>
        </p:nvCxnSpPr>
        <p:spPr>
          <a:xfrm rot="5400000">
            <a:off x="4722679" y="-415781"/>
            <a:ext cx="406904" cy="6046077"/>
          </a:xfrm>
          <a:prstGeom prst="curvedConnector3">
            <a:avLst>
              <a:gd name="adj1" fmla="val 50000"/>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DDAAABB-8DED-244A-AFA1-C5F5C2BD739B}"/>
              </a:ext>
            </a:extLst>
          </p:cNvPr>
          <p:cNvSpPr txBox="1"/>
          <p:nvPr/>
        </p:nvSpPr>
        <p:spPr>
          <a:xfrm>
            <a:off x="1690969" y="1279488"/>
            <a:ext cx="1473480" cy="369332"/>
          </a:xfrm>
          <a:prstGeom prst="rect">
            <a:avLst/>
          </a:prstGeom>
          <a:noFill/>
        </p:spPr>
        <p:txBody>
          <a:bodyPr wrap="none" rtlCol="0">
            <a:spAutoFit/>
          </a:bodyPr>
          <a:lstStyle/>
          <a:p>
            <a:r>
              <a:rPr kumimoji="1" lang="en-US" altLang="zh-CN"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Primary</a:t>
            </a:r>
            <a:r>
              <a:rPr kumimoji="1" lang="zh-CN" altLang="en-US"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Key</a:t>
            </a:r>
            <a:endParaRPr kumimoji="1" lang="zh-CN" altLang="en-US"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21" name="左大括号 20">
            <a:extLst>
              <a:ext uri="{FF2B5EF4-FFF2-40B4-BE49-F238E27FC236}">
                <a16:creationId xmlns:a16="http://schemas.microsoft.com/office/drawing/2014/main" id="{960C3E3C-5727-84F8-8E48-830A24C4DE70}"/>
              </a:ext>
            </a:extLst>
          </p:cNvPr>
          <p:cNvSpPr/>
          <p:nvPr/>
        </p:nvSpPr>
        <p:spPr>
          <a:xfrm rot="5400000">
            <a:off x="2310826" y="668316"/>
            <a:ext cx="254962" cy="2165316"/>
          </a:xfrm>
          <a:prstGeom prst="leftBrace">
            <a:avLst>
              <a:gd name="adj1" fmla="val 70111"/>
              <a:gd name="adj2" fmla="val 49619"/>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06A9338F-3308-80ED-7E19-FADA09DD5C4B}"/>
              </a:ext>
            </a:extLst>
          </p:cNvPr>
          <p:cNvSpPr/>
          <p:nvPr/>
        </p:nvSpPr>
        <p:spPr>
          <a:xfrm>
            <a:off x="1283701" y="3716789"/>
            <a:ext cx="1238782"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Row</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Id</a:t>
            </a:r>
            <a:endParaRPr kumimoji="1" lang="zh-CN" altLang="en-US" sz="2000" dirty="0">
              <a:latin typeface="Times New Roman" panose="02020603050405020304" pitchFamily="18" charset="0"/>
              <a:cs typeface="Times New Roman" panose="02020603050405020304" pitchFamily="18" charset="0"/>
            </a:endParaRPr>
          </a:p>
        </p:txBody>
      </p:sp>
      <p:sp>
        <p:nvSpPr>
          <p:cNvPr id="18" name="圆角矩形 17">
            <a:extLst>
              <a:ext uri="{FF2B5EF4-FFF2-40B4-BE49-F238E27FC236}">
                <a16:creationId xmlns:a16="http://schemas.microsoft.com/office/drawing/2014/main" id="{BACEAC7A-7CF2-B13D-6BE0-C1AAB876778E}"/>
              </a:ext>
            </a:extLst>
          </p:cNvPr>
          <p:cNvSpPr/>
          <p:nvPr/>
        </p:nvSpPr>
        <p:spPr>
          <a:xfrm>
            <a:off x="2602749" y="3716789"/>
            <a:ext cx="918217" cy="499176"/>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19" name="圆角矩形 18">
            <a:extLst>
              <a:ext uri="{FF2B5EF4-FFF2-40B4-BE49-F238E27FC236}">
                <a16:creationId xmlns:a16="http://schemas.microsoft.com/office/drawing/2014/main" id="{8CFC31DE-594C-621B-51EA-74FD7B5980DF}"/>
              </a:ext>
            </a:extLst>
          </p:cNvPr>
          <p:cNvSpPr/>
          <p:nvPr/>
        </p:nvSpPr>
        <p:spPr>
          <a:xfrm>
            <a:off x="3601232" y="3716791"/>
            <a:ext cx="1075871" cy="499176"/>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26" name="圆角矩形 25">
            <a:extLst>
              <a:ext uri="{FF2B5EF4-FFF2-40B4-BE49-F238E27FC236}">
                <a16:creationId xmlns:a16="http://schemas.microsoft.com/office/drawing/2014/main" id="{C1047DD5-B252-E870-8013-B14DE9FC6CA7}"/>
              </a:ext>
            </a:extLst>
          </p:cNvPr>
          <p:cNvSpPr/>
          <p:nvPr/>
        </p:nvSpPr>
        <p:spPr>
          <a:xfrm>
            <a:off x="5219826" y="3716789"/>
            <a:ext cx="1927210"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32" name="圆角矩形 31">
            <a:extLst>
              <a:ext uri="{FF2B5EF4-FFF2-40B4-BE49-F238E27FC236}">
                <a16:creationId xmlns:a16="http://schemas.microsoft.com/office/drawing/2014/main" id="{ED67CB44-CFE3-FC0F-E864-4E8D26790242}"/>
              </a:ext>
            </a:extLst>
          </p:cNvPr>
          <p:cNvSpPr/>
          <p:nvPr/>
        </p:nvSpPr>
        <p:spPr>
          <a:xfrm>
            <a:off x="7227302" y="3716789"/>
            <a:ext cx="1443734"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E3618D91-D518-FA4B-B681-FDA97EABBD67}"/>
              </a:ext>
            </a:extLst>
          </p:cNvPr>
          <p:cNvSpPr txBox="1"/>
          <p:nvPr/>
        </p:nvSpPr>
        <p:spPr>
          <a:xfrm>
            <a:off x="4757369" y="2848282"/>
            <a:ext cx="552202" cy="369332"/>
          </a:xfrm>
          <a:prstGeom prst="rect">
            <a:avLst/>
          </a:prstGeom>
          <a:noFill/>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sp>
        <p:nvSpPr>
          <p:cNvPr id="35" name="文本框 34">
            <a:extLst>
              <a:ext uri="{FF2B5EF4-FFF2-40B4-BE49-F238E27FC236}">
                <a16:creationId xmlns:a16="http://schemas.microsoft.com/office/drawing/2014/main" id="{9E39DFAE-6D31-BD3B-199E-4D9F60EA9F1C}"/>
              </a:ext>
            </a:extLst>
          </p:cNvPr>
          <p:cNvSpPr txBox="1"/>
          <p:nvPr/>
        </p:nvSpPr>
        <p:spPr>
          <a:xfrm>
            <a:off x="4757369" y="1909202"/>
            <a:ext cx="552202" cy="369332"/>
          </a:xfrm>
          <a:prstGeom prst="rect">
            <a:avLst/>
          </a:prstGeom>
          <a:noFill/>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sp>
        <p:nvSpPr>
          <p:cNvPr id="48" name="文本框 47">
            <a:extLst>
              <a:ext uri="{FF2B5EF4-FFF2-40B4-BE49-F238E27FC236}">
                <a16:creationId xmlns:a16="http://schemas.microsoft.com/office/drawing/2014/main" id="{48A7973E-3CF4-BAFC-8DB2-1D4ACBDB8A0F}"/>
              </a:ext>
            </a:extLst>
          </p:cNvPr>
          <p:cNvSpPr txBox="1"/>
          <p:nvPr/>
        </p:nvSpPr>
        <p:spPr>
          <a:xfrm>
            <a:off x="4757369" y="3770231"/>
            <a:ext cx="552202" cy="369332"/>
          </a:xfrm>
          <a:prstGeom prst="rect">
            <a:avLst/>
          </a:prstGeom>
          <a:noFill/>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cxnSp>
        <p:nvCxnSpPr>
          <p:cNvPr id="50" name="曲线连接符 49">
            <a:extLst>
              <a:ext uri="{FF2B5EF4-FFF2-40B4-BE49-F238E27FC236}">
                <a16:creationId xmlns:a16="http://schemas.microsoft.com/office/drawing/2014/main" id="{8BAE830F-1CAA-6194-6CE7-5A582E97E0DA}"/>
              </a:ext>
            </a:extLst>
          </p:cNvPr>
          <p:cNvCxnSpPr>
            <a:cxnSpLocks/>
            <a:stCxn id="10" idx="2"/>
            <a:endCxn id="6" idx="0"/>
          </p:cNvCxnSpPr>
          <p:nvPr/>
        </p:nvCxnSpPr>
        <p:spPr>
          <a:xfrm rot="5400000">
            <a:off x="4732832" y="480147"/>
            <a:ext cx="406903" cy="6066381"/>
          </a:xfrm>
          <a:prstGeom prst="curvedConnector3">
            <a:avLst>
              <a:gd name="adj1" fmla="val 50000"/>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254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Traverse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Approach</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on</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Linked</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DAAL</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圆角矩形 3">
            <a:extLst>
              <a:ext uri="{FF2B5EF4-FFF2-40B4-BE49-F238E27FC236}">
                <a16:creationId xmlns:a16="http://schemas.microsoft.com/office/drawing/2014/main" id="{41144722-E7A0-4812-339F-4145202B578A}"/>
              </a:ext>
            </a:extLst>
          </p:cNvPr>
          <p:cNvSpPr/>
          <p:nvPr/>
        </p:nvSpPr>
        <p:spPr>
          <a:xfrm>
            <a:off x="1283701" y="1904629"/>
            <a:ext cx="1238782"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HEAD</a:t>
            </a:r>
            <a:endParaRPr kumimoji="1" lang="zh-CN" altLang="en-US" sz="2000"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F27F6D9B-8050-D945-6004-297B14457406}"/>
              </a:ext>
            </a:extLst>
          </p:cNvPr>
          <p:cNvSpPr/>
          <p:nvPr/>
        </p:nvSpPr>
        <p:spPr>
          <a:xfrm>
            <a:off x="2602749" y="1904629"/>
            <a:ext cx="918217"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0FFC805D-9E22-807E-ECD2-B44F4FF0EBCB}"/>
              </a:ext>
            </a:extLst>
          </p:cNvPr>
          <p:cNvSpPr/>
          <p:nvPr/>
        </p:nvSpPr>
        <p:spPr>
          <a:xfrm>
            <a:off x="3601232" y="1904631"/>
            <a:ext cx="1075871"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8" name="圆角矩形 7">
            <a:extLst>
              <a:ext uri="{FF2B5EF4-FFF2-40B4-BE49-F238E27FC236}">
                <a16:creationId xmlns:a16="http://schemas.microsoft.com/office/drawing/2014/main" id="{3D0B7A23-FD9A-9EE5-22BF-AF630795717F}"/>
              </a:ext>
            </a:extLst>
          </p:cNvPr>
          <p:cNvSpPr/>
          <p:nvPr/>
        </p:nvSpPr>
        <p:spPr>
          <a:xfrm>
            <a:off x="5219826" y="1904629"/>
            <a:ext cx="1927210"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10" name="圆角矩形 9">
            <a:extLst>
              <a:ext uri="{FF2B5EF4-FFF2-40B4-BE49-F238E27FC236}">
                <a16:creationId xmlns:a16="http://schemas.microsoft.com/office/drawing/2014/main" id="{8DCB0984-E1C1-60F1-2E5C-02B04F703B39}"/>
              </a:ext>
            </a:extLst>
          </p:cNvPr>
          <p:cNvSpPr/>
          <p:nvPr/>
        </p:nvSpPr>
        <p:spPr>
          <a:xfrm>
            <a:off x="7227302" y="1904629"/>
            <a:ext cx="1443734"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sp>
        <p:nvSpPr>
          <p:cNvPr id="11" name="圆角矩形 10">
            <a:extLst>
              <a:ext uri="{FF2B5EF4-FFF2-40B4-BE49-F238E27FC236}">
                <a16:creationId xmlns:a16="http://schemas.microsoft.com/office/drawing/2014/main" id="{FF1DD2D3-71A8-6DD3-CD27-617D9FCBB33D}"/>
              </a:ext>
            </a:extLst>
          </p:cNvPr>
          <p:cNvSpPr/>
          <p:nvPr/>
        </p:nvSpPr>
        <p:spPr>
          <a:xfrm>
            <a:off x="1283701" y="2810709"/>
            <a:ext cx="1238782"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Row</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Id</a:t>
            </a:r>
            <a:endParaRPr kumimoji="1" lang="zh-CN" altLang="en-US" sz="2000" dirty="0">
              <a:latin typeface="Times New Roman" panose="02020603050405020304" pitchFamily="18" charset="0"/>
              <a:cs typeface="Times New Roman" panose="02020603050405020304" pitchFamily="18" charset="0"/>
            </a:endParaRPr>
          </a:p>
        </p:txBody>
      </p:sp>
      <p:sp>
        <p:nvSpPr>
          <p:cNvPr id="12" name="圆角矩形 11">
            <a:extLst>
              <a:ext uri="{FF2B5EF4-FFF2-40B4-BE49-F238E27FC236}">
                <a16:creationId xmlns:a16="http://schemas.microsoft.com/office/drawing/2014/main" id="{A30A99A1-1B11-4BB1-62FA-D2A8527FC88C}"/>
              </a:ext>
            </a:extLst>
          </p:cNvPr>
          <p:cNvSpPr/>
          <p:nvPr/>
        </p:nvSpPr>
        <p:spPr>
          <a:xfrm>
            <a:off x="2602749" y="2810709"/>
            <a:ext cx="918217" cy="499176"/>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13" name="圆角矩形 12">
            <a:extLst>
              <a:ext uri="{FF2B5EF4-FFF2-40B4-BE49-F238E27FC236}">
                <a16:creationId xmlns:a16="http://schemas.microsoft.com/office/drawing/2014/main" id="{6AA95CA3-BE33-7063-8D83-15FA0494FC72}"/>
              </a:ext>
            </a:extLst>
          </p:cNvPr>
          <p:cNvSpPr/>
          <p:nvPr/>
        </p:nvSpPr>
        <p:spPr>
          <a:xfrm>
            <a:off x="3601232" y="2810711"/>
            <a:ext cx="1075871" cy="499176"/>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14" name="圆角矩形 13">
            <a:extLst>
              <a:ext uri="{FF2B5EF4-FFF2-40B4-BE49-F238E27FC236}">
                <a16:creationId xmlns:a16="http://schemas.microsoft.com/office/drawing/2014/main" id="{DFA7CA0F-EA87-65C8-5BC6-8D03662B9A4A}"/>
              </a:ext>
            </a:extLst>
          </p:cNvPr>
          <p:cNvSpPr/>
          <p:nvPr/>
        </p:nvSpPr>
        <p:spPr>
          <a:xfrm>
            <a:off x="5219826" y="2810709"/>
            <a:ext cx="1927210"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16" name="圆角矩形 15">
            <a:extLst>
              <a:ext uri="{FF2B5EF4-FFF2-40B4-BE49-F238E27FC236}">
                <a16:creationId xmlns:a16="http://schemas.microsoft.com/office/drawing/2014/main" id="{4E00473E-48CF-6A3D-53BA-6B37C1A82687}"/>
              </a:ext>
            </a:extLst>
          </p:cNvPr>
          <p:cNvSpPr/>
          <p:nvPr/>
        </p:nvSpPr>
        <p:spPr>
          <a:xfrm>
            <a:off x="7227302" y="2810709"/>
            <a:ext cx="1443734"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cxnSp>
        <p:nvCxnSpPr>
          <p:cNvPr id="17" name="曲线连接符 16">
            <a:extLst>
              <a:ext uri="{FF2B5EF4-FFF2-40B4-BE49-F238E27FC236}">
                <a16:creationId xmlns:a16="http://schemas.microsoft.com/office/drawing/2014/main" id="{F6BE1520-BBC0-CBE9-6B6C-FC999D95FEF4}"/>
              </a:ext>
            </a:extLst>
          </p:cNvPr>
          <p:cNvCxnSpPr>
            <a:cxnSpLocks/>
            <a:stCxn id="10" idx="2"/>
            <a:endCxn id="11" idx="0"/>
          </p:cNvCxnSpPr>
          <p:nvPr/>
        </p:nvCxnSpPr>
        <p:spPr>
          <a:xfrm rot="5400000">
            <a:off x="4722679" y="-415781"/>
            <a:ext cx="406904" cy="6046077"/>
          </a:xfrm>
          <a:prstGeom prst="curvedConnector3">
            <a:avLst>
              <a:gd name="adj1" fmla="val 50000"/>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DDAAABB-8DED-244A-AFA1-C5F5C2BD739B}"/>
              </a:ext>
            </a:extLst>
          </p:cNvPr>
          <p:cNvSpPr txBox="1"/>
          <p:nvPr/>
        </p:nvSpPr>
        <p:spPr>
          <a:xfrm>
            <a:off x="1690969" y="1279488"/>
            <a:ext cx="1473480" cy="369332"/>
          </a:xfrm>
          <a:prstGeom prst="rect">
            <a:avLst/>
          </a:prstGeom>
          <a:noFill/>
        </p:spPr>
        <p:txBody>
          <a:bodyPr wrap="none" rtlCol="0">
            <a:spAutoFit/>
          </a:bodyPr>
          <a:lstStyle/>
          <a:p>
            <a:r>
              <a:rPr kumimoji="1" lang="en-US" altLang="zh-CN"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Primary</a:t>
            </a:r>
            <a:r>
              <a:rPr kumimoji="1" lang="zh-CN" altLang="en-US"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Key</a:t>
            </a:r>
            <a:endParaRPr kumimoji="1" lang="zh-CN" altLang="en-US"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21" name="左大括号 20">
            <a:extLst>
              <a:ext uri="{FF2B5EF4-FFF2-40B4-BE49-F238E27FC236}">
                <a16:creationId xmlns:a16="http://schemas.microsoft.com/office/drawing/2014/main" id="{960C3E3C-5727-84F8-8E48-830A24C4DE70}"/>
              </a:ext>
            </a:extLst>
          </p:cNvPr>
          <p:cNvSpPr/>
          <p:nvPr/>
        </p:nvSpPr>
        <p:spPr>
          <a:xfrm rot="5400000">
            <a:off x="2310826" y="668316"/>
            <a:ext cx="254962" cy="2165316"/>
          </a:xfrm>
          <a:prstGeom prst="leftBrace">
            <a:avLst>
              <a:gd name="adj1" fmla="val 70111"/>
              <a:gd name="adj2" fmla="val 49619"/>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06A9338F-3308-80ED-7E19-FADA09DD5C4B}"/>
              </a:ext>
            </a:extLst>
          </p:cNvPr>
          <p:cNvSpPr/>
          <p:nvPr/>
        </p:nvSpPr>
        <p:spPr>
          <a:xfrm>
            <a:off x="1283701" y="3716789"/>
            <a:ext cx="1238782"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Row</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Id</a:t>
            </a:r>
            <a:endParaRPr kumimoji="1" lang="zh-CN" altLang="en-US" sz="2000" dirty="0">
              <a:latin typeface="Times New Roman" panose="02020603050405020304" pitchFamily="18" charset="0"/>
              <a:cs typeface="Times New Roman" panose="02020603050405020304" pitchFamily="18" charset="0"/>
            </a:endParaRPr>
          </a:p>
        </p:txBody>
      </p:sp>
      <p:sp>
        <p:nvSpPr>
          <p:cNvPr id="18" name="圆角矩形 17">
            <a:extLst>
              <a:ext uri="{FF2B5EF4-FFF2-40B4-BE49-F238E27FC236}">
                <a16:creationId xmlns:a16="http://schemas.microsoft.com/office/drawing/2014/main" id="{BACEAC7A-7CF2-B13D-6BE0-C1AAB876778E}"/>
              </a:ext>
            </a:extLst>
          </p:cNvPr>
          <p:cNvSpPr/>
          <p:nvPr/>
        </p:nvSpPr>
        <p:spPr>
          <a:xfrm>
            <a:off x="2602749" y="3716789"/>
            <a:ext cx="918217"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19" name="圆角矩形 18">
            <a:extLst>
              <a:ext uri="{FF2B5EF4-FFF2-40B4-BE49-F238E27FC236}">
                <a16:creationId xmlns:a16="http://schemas.microsoft.com/office/drawing/2014/main" id="{8CFC31DE-594C-621B-51EA-74FD7B5980DF}"/>
              </a:ext>
            </a:extLst>
          </p:cNvPr>
          <p:cNvSpPr/>
          <p:nvPr/>
        </p:nvSpPr>
        <p:spPr>
          <a:xfrm>
            <a:off x="3601232" y="3716791"/>
            <a:ext cx="1075871"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26" name="圆角矩形 25">
            <a:extLst>
              <a:ext uri="{FF2B5EF4-FFF2-40B4-BE49-F238E27FC236}">
                <a16:creationId xmlns:a16="http://schemas.microsoft.com/office/drawing/2014/main" id="{C1047DD5-B252-E870-8013-B14DE9FC6CA7}"/>
              </a:ext>
            </a:extLst>
          </p:cNvPr>
          <p:cNvSpPr/>
          <p:nvPr/>
        </p:nvSpPr>
        <p:spPr>
          <a:xfrm>
            <a:off x="5219826" y="3716789"/>
            <a:ext cx="1927210"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32" name="圆角矩形 31">
            <a:extLst>
              <a:ext uri="{FF2B5EF4-FFF2-40B4-BE49-F238E27FC236}">
                <a16:creationId xmlns:a16="http://schemas.microsoft.com/office/drawing/2014/main" id="{ED67CB44-CFE3-FC0F-E864-4E8D26790242}"/>
              </a:ext>
            </a:extLst>
          </p:cNvPr>
          <p:cNvSpPr/>
          <p:nvPr/>
        </p:nvSpPr>
        <p:spPr>
          <a:xfrm>
            <a:off x="7227302" y="3716789"/>
            <a:ext cx="1443734"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E3618D91-D518-FA4B-B681-FDA97EABBD67}"/>
              </a:ext>
            </a:extLst>
          </p:cNvPr>
          <p:cNvSpPr txBox="1"/>
          <p:nvPr/>
        </p:nvSpPr>
        <p:spPr>
          <a:xfrm>
            <a:off x="4757369" y="2848282"/>
            <a:ext cx="552202" cy="369332"/>
          </a:xfrm>
          <a:prstGeom prst="rect">
            <a:avLst/>
          </a:prstGeom>
          <a:noFill/>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sp>
        <p:nvSpPr>
          <p:cNvPr id="35" name="文本框 34">
            <a:extLst>
              <a:ext uri="{FF2B5EF4-FFF2-40B4-BE49-F238E27FC236}">
                <a16:creationId xmlns:a16="http://schemas.microsoft.com/office/drawing/2014/main" id="{9E39DFAE-6D31-BD3B-199E-4D9F60EA9F1C}"/>
              </a:ext>
            </a:extLst>
          </p:cNvPr>
          <p:cNvSpPr txBox="1"/>
          <p:nvPr/>
        </p:nvSpPr>
        <p:spPr>
          <a:xfrm>
            <a:off x="4757369" y="1909202"/>
            <a:ext cx="552202" cy="369332"/>
          </a:xfrm>
          <a:prstGeom prst="rect">
            <a:avLst/>
          </a:prstGeom>
          <a:noFill/>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sp>
        <p:nvSpPr>
          <p:cNvPr id="48" name="文本框 47">
            <a:extLst>
              <a:ext uri="{FF2B5EF4-FFF2-40B4-BE49-F238E27FC236}">
                <a16:creationId xmlns:a16="http://schemas.microsoft.com/office/drawing/2014/main" id="{48A7973E-3CF4-BAFC-8DB2-1D4ACBDB8A0F}"/>
              </a:ext>
            </a:extLst>
          </p:cNvPr>
          <p:cNvSpPr txBox="1"/>
          <p:nvPr/>
        </p:nvSpPr>
        <p:spPr>
          <a:xfrm>
            <a:off x="4757369" y="3770231"/>
            <a:ext cx="552202" cy="369332"/>
          </a:xfrm>
          <a:prstGeom prst="rect">
            <a:avLst/>
          </a:prstGeom>
          <a:noFill/>
          <a:ln>
            <a:noFill/>
          </a:ln>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cxnSp>
        <p:nvCxnSpPr>
          <p:cNvPr id="50" name="曲线连接符 49">
            <a:extLst>
              <a:ext uri="{FF2B5EF4-FFF2-40B4-BE49-F238E27FC236}">
                <a16:creationId xmlns:a16="http://schemas.microsoft.com/office/drawing/2014/main" id="{8BAE830F-1CAA-6194-6CE7-5A582E97E0DA}"/>
              </a:ext>
            </a:extLst>
          </p:cNvPr>
          <p:cNvCxnSpPr>
            <a:cxnSpLocks/>
            <a:stCxn id="16" idx="2"/>
            <a:endCxn id="6" idx="0"/>
          </p:cNvCxnSpPr>
          <p:nvPr/>
        </p:nvCxnSpPr>
        <p:spPr>
          <a:xfrm rot="5400000">
            <a:off x="4722679" y="490299"/>
            <a:ext cx="406904" cy="6046077"/>
          </a:xfrm>
          <a:prstGeom prst="curvedConnector3">
            <a:avLst>
              <a:gd name="adj1" fmla="val 50000"/>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88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Traverse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Approach</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on</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Linked</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DAAL</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圆角矩形 3">
            <a:extLst>
              <a:ext uri="{FF2B5EF4-FFF2-40B4-BE49-F238E27FC236}">
                <a16:creationId xmlns:a16="http://schemas.microsoft.com/office/drawing/2014/main" id="{41144722-E7A0-4812-339F-4145202B578A}"/>
              </a:ext>
            </a:extLst>
          </p:cNvPr>
          <p:cNvSpPr/>
          <p:nvPr/>
        </p:nvSpPr>
        <p:spPr>
          <a:xfrm>
            <a:off x="1283701" y="1904629"/>
            <a:ext cx="1238782"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HEAD</a:t>
            </a:r>
            <a:endParaRPr kumimoji="1" lang="zh-CN" altLang="en-US" sz="2000"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F27F6D9B-8050-D945-6004-297B14457406}"/>
              </a:ext>
            </a:extLst>
          </p:cNvPr>
          <p:cNvSpPr/>
          <p:nvPr/>
        </p:nvSpPr>
        <p:spPr>
          <a:xfrm>
            <a:off x="2602749" y="1904629"/>
            <a:ext cx="918217"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0FFC805D-9E22-807E-ECD2-B44F4FF0EBCB}"/>
              </a:ext>
            </a:extLst>
          </p:cNvPr>
          <p:cNvSpPr/>
          <p:nvPr/>
        </p:nvSpPr>
        <p:spPr>
          <a:xfrm>
            <a:off x="3601232" y="1904631"/>
            <a:ext cx="1075871"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8" name="圆角矩形 7">
            <a:extLst>
              <a:ext uri="{FF2B5EF4-FFF2-40B4-BE49-F238E27FC236}">
                <a16:creationId xmlns:a16="http://schemas.microsoft.com/office/drawing/2014/main" id="{3D0B7A23-FD9A-9EE5-22BF-AF630795717F}"/>
              </a:ext>
            </a:extLst>
          </p:cNvPr>
          <p:cNvSpPr/>
          <p:nvPr/>
        </p:nvSpPr>
        <p:spPr>
          <a:xfrm>
            <a:off x="5219826" y="1904629"/>
            <a:ext cx="1927210"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10" name="圆角矩形 9">
            <a:extLst>
              <a:ext uri="{FF2B5EF4-FFF2-40B4-BE49-F238E27FC236}">
                <a16:creationId xmlns:a16="http://schemas.microsoft.com/office/drawing/2014/main" id="{8DCB0984-E1C1-60F1-2E5C-02B04F703B39}"/>
              </a:ext>
            </a:extLst>
          </p:cNvPr>
          <p:cNvSpPr/>
          <p:nvPr/>
        </p:nvSpPr>
        <p:spPr>
          <a:xfrm>
            <a:off x="7227302" y="1904629"/>
            <a:ext cx="1443734"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sp>
        <p:nvSpPr>
          <p:cNvPr id="11" name="圆角矩形 10">
            <a:extLst>
              <a:ext uri="{FF2B5EF4-FFF2-40B4-BE49-F238E27FC236}">
                <a16:creationId xmlns:a16="http://schemas.microsoft.com/office/drawing/2014/main" id="{FF1DD2D3-71A8-6DD3-CD27-617D9FCBB33D}"/>
              </a:ext>
            </a:extLst>
          </p:cNvPr>
          <p:cNvSpPr/>
          <p:nvPr/>
        </p:nvSpPr>
        <p:spPr>
          <a:xfrm>
            <a:off x="1283701" y="2810709"/>
            <a:ext cx="1238782"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Row</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Id</a:t>
            </a:r>
            <a:endParaRPr kumimoji="1" lang="zh-CN" altLang="en-US" sz="2000" dirty="0">
              <a:latin typeface="Times New Roman" panose="02020603050405020304" pitchFamily="18" charset="0"/>
              <a:cs typeface="Times New Roman" panose="02020603050405020304" pitchFamily="18" charset="0"/>
            </a:endParaRPr>
          </a:p>
        </p:txBody>
      </p:sp>
      <p:sp>
        <p:nvSpPr>
          <p:cNvPr id="12" name="圆角矩形 11">
            <a:extLst>
              <a:ext uri="{FF2B5EF4-FFF2-40B4-BE49-F238E27FC236}">
                <a16:creationId xmlns:a16="http://schemas.microsoft.com/office/drawing/2014/main" id="{A30A99A1-1B11-4BB1-62FA-D2A8527FC88C}"/>
              </a:ext>
            </a:extLst>
          </p:cNvPr>
          <p:cNvSpPr/>
          <p:nvPr/>
        </p:nvSpPr>
        <p:spPr>
          <a:xfrm>
            <a:off x="2602749" y="2810709"/>
            <a:ext cx="918217" cy="499176"/>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13" name="圆角矩形 12">
            <a:extLst>
              <a:ext uri="{FF2B5EF4-FFF2-40B4-BE49-F238E27FC236}">
                <a16:creationId xmlns:a16="http://schemas.microsoft.com/office/drawing/2014/main" id="{6AA95CA3-BE33-7063-8D83-15FA0494FC72}"/>
              </a:ext>
            </a:extLst>
          </p:cNvPr>
          <p:cNvSpPr/>
          <p:nvPr/>
        </p:nvSpPr>
        <p:spPr>
          <a:xfrm>
            <a:off x="3601232" y="2810711"/>
            <a:ext cx="1075871" cy="499176"/>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14" name="圆角矩形 13">
            <a:extLst>
              <a:ext uri="{FF2B5EF4-FFF2-40B4-BE49-F238E27FC236}">
                <a16:creationId xmlns:a16="http://schemas.microsoft.com/office/drawing/2014/main" id="{DFA7CA0F-EA87-65C8-5BC6-8D03662B9A4A}"/>
              </a:ext>
            </a:extLst>
          </p:cNvPr>
          <p:cNvSpPr/>
          <p:nvPr/>
        </p:nvSpPr>
        <p:spPr>
          <a:xfrm>
            <a:off x="5219826" y="2810709"/>
            <a:ext cx="1927210"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16" name="圆角矩形 15">
            <a:extLst>
              <a:ext uri="{FF2B5EF4-FFF2-40B4-BE49-F238E27FC236}">
                <a16:creationId xmlns:a16="http://schemas.microsoft.com/office/drawing/2014/main" id="{4E00473E-48CF-6A3D-53BA-6B37C1A82687}"/>
              </a:ext>
            </a:extLst>
          </p:cNvPr>
          <p:cNvSpPr/>
          <p:nvPr/>
        </p:nvSpPr>
        <p:spPr>
          <a:xfrm>
            <a:off x="7227302" y="2810709"/>
            <a:ext cx="1443734"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cxnSp>
        <p:nvCxnSpPr>
          <p:cNvPr id="17" name="曲线连接符 16">
            <a:extLst>
              <a:ext uri="{FF2B5EF4-FFF2-40B4-BE49-F238E27FC236}">
                <a16:creationId xmlns:a16="http://schemas.microsoft.com/office/drawing/2014/main" id="{F6BE1520-BBC0-CBE9-6B6C-FC999D95FEF4}"/>
              </a:ext>
            </a:extLst>
          </p:cNvPr>
          <p:cNvCxnSpPr>
            <a:cxnSpLocks/>
            <a:stCxn id="10" idx="2"/>
            <a:endCxn id="11" idx="0"/>
          </p:cNvCxnSpPr>
          <p:nvPr/>
        </p:nvCxnSpPr>
        <p:spPr>
          <a:xfrm rot="5400000">
            <a:off x="4722679" y="-415781"/>
            <a:ext cx="406904" cy="6046077"/>
          </a:xfrm>
          <a:prstGeom prst="curvedConnector3">
            <a:avLst>
              <a:gd name="adj1" fmla="val 50000"/>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DDAAABB-8DED-244A-AFA1-C5F5C2BD739B}"/>
              </a:ext>
            </a:extLst>
          </p:cNvPr>
          <p:cNvSpPr txBox="1"/>
          <p:nvPr/>
        </p:nvSpPr>
        <p:spPr>
          <a:xfrm>
            <a:off x="1690969" y="1279488"/>
            <a:ext cx="1473480" cy="369332"/>
          </a:xfrm>
          <a:prstGeom prst="rect">
            <a:avLst/>
          </a:prstGeom>
          <a:noFill/>
        </p:spPr>
        <p:txBody>
          <a:bodyPr wrap="none" rtlCol="0">
            <a:spAutoFit/>
          </a:bodyPr>
          <a:lstStyle/>
          <a:p>
            <a:r>
              <a:rPr kumimoji="1" lang="en-US" altLang="zh-CN"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Primary</a:t>
            </a:r>
            <a:r>
              <a:rPr kumimoji="1" lang="zh-CN" altLang="en-US"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Key</a:t>
            </a:r>
            <a:endParaRPr kumimoji="1" lang="zh-CN" altLang="en-US"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21" name="左大括号 20">
            <a:extLst>
              <a:ext uri="{FF2B5EF4-FFF2-40B4-BE49-F238E27FC236}">
                <a16:creationId xmlns:a16="http://schemas.microsoft.com/office/drawing/2014/main" id="{960C3E3C-5727-84F8-8E48-830A24C4DE70}"/>
              </a:ext>
            </a:extLst>
          </p:cNvPr>
          <p:cNvSpPr/>
          <p:nvPr/>
        </p:nvSpPr>
        <p:spPr>
          <a:xfrm rot="5400000">
            <a:off x="2310826" y="668316"/>
            <a:ext cx="254962" cy="2165316"/>
          </a:xfrm>
          <a:prstGeom prst="leftBrace">
            <a:avLst>
              <a:gd name="adj1" fmla="val 70111"/>
              <a:gd name="adj2" fmla="val 49619"/>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06A9338F-3308-80ED-7E19-FADA09DD5C4B}"/>
              </a:ext>
            </a:extLst>
          </p:cNvPr>
          <p:cNvSpPr/>
          <p:nvPr/>
        </p:nvSpPr>
        <p:spPr>
          <a:xfrm>
            <a:off x="1283701" y="3716789"/>
            <a:ext cx="1238782"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Row</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Id</a:t>
            </a:r>
            <a:endParaRPr kumimoji="1" lang="zh-CN" altLang="en-US" sz="2000" dirty="0">
              <a:latin typeface="Times New Roman" panose="02020603050405020304" pitchFamily="18" charset="0"/>
              <a:cs typeface="Times New Roman" panose="02020603050405020304" pitchFamily="18" charset="0"/>
            </a:endParaRPr>
          </a:p>
        </p:txBody>
      </p:sp>
      <p:sp>
        <p:nvSpPr>
          <p:cNvPr id="18" name="圆角矩形 17">
            <a:extLst>
              <a:ext uri="{FF2B5EF4-FFF2-40B4-BE49-F238E27FC236}">
                <a16:creationId xmlns:a16="http://schemas.microsoft.com/office/drawing/2014/main" id="{BACEAC7A-7CF2-B13D-6BE0-C1AAB876778E}"/>
              </a:ext>
            </a:extLst>
          </p:cNvPr>
          <p:cNvSpPr/>
          <p:nvPr/>
        </p:nvSpPr>
        <p:spPr>
          <a:xfrm>
            <a:off x="2602749" y="3716789"/>
            <a:ext cx="918217" cy="499176"/>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19" name="圆角矩形 18">
            <a:extLst>
              <a:ext uri="{FF2B5EF4-FFF2-40B4-BE49-F238E27FC236}">
                <a16:creationId xmlns:a16="http://schemas.microsoft.com/office/drawing/2014/main" id="{8CFC31DE-594C-621B-51EA-74FD7B5980DF}"/>
              </a:ext>
            </a:extLst>
          </p:cNvPr>
          <p:cNvSpPr/>
          <p:nvPr/>
        </p:nvSpPr>
        <p:spPr>
          <a:xfrm>
            <a:off x="3601232" y="3716791"/>
            <a:ext cx="1075871" cy="499176"/>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26" name="圆角矩形 25">
            <a:extLst>
              <a:ext uri="{FF2B5EF4-FFF2-40B4-BE49-F238E27FC236}">
                <a16:creationId xmlns:a16="http://schemas.microsoft.com/office/drawing/2014/main" id="{C1047DD5-B252-E870-8013-B14DE9FC6CA7}"/>
              </a:ext>
            </a:extLst>
          </p:cNvPr>
          <p:cNvSpPr/>
          <p:nvPr/>
        </p:nvSpPr>
        <p:spPr>
          <a:xfrm>
            <a:off x="5219826" y="3716789"/>
            <a:ext cx="1927210"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32" name="圆角矩形 31">
            <a:extLst>
              <a:ext uri="{FF2B5EF4-FFF2-40B4-BE49-F238E27FC236}">
                <a16:creationId xmlns:a16="http://schemas.microsoft.com/office/drawing/2014/main" id="{ED67CB44-CFE3-FC0F-E864-4E8D26790242}"/>
              </a:ext>
            </a:extLst>
          </p:cNvPr>
          <p:cNvSpPr/>
          <p:nvPr/>
        </p:nvSpPr>
        <p:spPr>
          <a:xfrm>
            <a:off x="7227302" y="3716789"/>
            <a:ext cx="1443734"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E3618D91-D518-FA4B-B681-FDA97EABBD67}"/>
              </a:ext>
            </a:extLst>
          </p:cNvPr>
          <p:cNvSpPr txBox="1"/>
          <p:nvPr/>
        </p:nvSpPr>
        <p:spPr>
          <a:xfrm>
            <a:off x="4757369" y="2848282"/>
            <a:ext cx="552202" cy="369332"/>
          </a:xfrm>
          <a:prstGeom prst="rect">
            <a:avLst/>
          </a:prstGeom>
          <a:noFill/>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sp>
        <p:nvSpPr>
          <p:cNvPr id="35" name="文本框 34">
            <a:extLst>
              <a:ext uri="{FF2B5EF4-FFF2-40B4-BE49-F238E27FC236}">
                <a16:creationId xmlns:a16="http://schemas.microsoft.com/office/drawing/2014/main" id="{9E39DFAE-6D31-BD3B-199E-4D9F60EA9F1C}"/>
              </a:ext>
            </a:extLst>
          </p:cNvPr>
          <p:cNvSpPr txBox="1"/>
          <p:nvPr/>
        </p:nvSpPr>
        <p:spPr>
          <a:xfrm>
            <a:off x="4757369" y="1909202"/>
            <a:ext cx="552202" cy="369332"/>
          </a:xfrm>
          <a:prstGeom prst="rect">
            <a:avLst/>
          </a:prstGeom>
          <a:noFill/>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sp>
        <p:nvSpPr>
          <p:cNvPr id="48" name="文本框 47">
            <a:extLst>
              <a:ext uri="{FF2B5EF4-FFF2-40B4-BE49-F238E27FC236}">
                <a16:creationId xmlns:a16="http://schemas.microsoft.com/office/drawing/2014/main" id="{48A7973E-3CF4-BAFC-8DB2-1D4ACBDB8A0F}"/>
              </a:ext>
            </a:extLst>
          </p:cNvPr>
          <p:cNvSpPr txBox="1"/>
          <p:nvPr/>
        </p:nvSpPr>
        <p:spPr>
          <a:xfrm>
            <a:off x="4757369" y="3770231"/>
            <a:ext cx="552202" cy="369332"/>
          </a:xfrm>
          <a:prstGeom prst="rect">
            <a:avLst/>
          </a:prstGeom>
          <a:noFill/>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cxnSp>
        <p:nvCxnSpPr>
          <p:cNvPr id="50" name="曲线连接符 49">
            <a:extLst>
              <a:ext uri="{FF2B5EF4-FFF2-40B4-BE49-F238E27FC236}">
                <a16:creationId xmlns:a16="http://schemas.microsoft.com/office/drawing/2014/main" id="{8BAE830F-1CAA-6194-6CE7-5A582E97E0DA}"/>
              </a:ext>
            </a:extLst>
          </p:cNvPr>
          <p:cNvCxnSpPr>
            <a:cxnSpLocks/>
            <a:stCxn id="16" idx="2"/>
            <a:endCxn id="6" idx="0"/>
          </p:cNvCxnSpPr>
          <p:nvPr/>
        </p:nvCxnSpPr>
        <p:spPr>
          <a:xfrm rot="5400000">
            <a:off x="4722679" y="490299"/>
            <a:ext cx="406904" cy="6046077"/>
          </a:xfrm>
          <a:prstGeom prst="curvedConnector3">
            <a:avLst>
              <a:gd name="adj1" fmla="val 50000"/>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B988F685-276A-90C1-FB24-0FB235119D84}"/>
              </a:ext>
            </a:extLst>
          </p:cNvPr>
          <p:cNvSpPr/>
          <p:nvPr/>
        </p:nvSpPr>
        <p:spPr>
          <a:xfrm>
            <a:off x="1283701" y="4819985"/>
            <a:ext cx="9769642" cy="11309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4800" dirty="0">
                <a:latin typeface="Times New Roman" panose="02020603050405020304" pitchFamily="18" charset="0"/>
                <a:cs typeface="Times New Roman" panose="02020603050405020304" pitchFamily="18" charset="0"/>
              </a:rPr>
              <a:t>Optimize</a:t>
            </a:r>
            <a:r>
              <a:rPr kumimoji="1" lang="zh-CN" altLang="en-US" sz="4800" dirty="0">
                <a:latin typeface="Times New Roman" panose="02020603050405020304" pitchFamily="18" charset="0"/>
                <a:cs typeface="Times New Roman" panose="02020603050405020304" pitchFamily="18" charset="0"/>
              </a:rPr>
              <a:t> </a:t>
            </a:r>
            <a:r>
              <a:rPr kumimoji="1" lang="en-US" altLang="zh-CN" sz="4800" dirty="0">
                <a:latin typeface="Times New Roman" panose="02020603050405020304" pitchFamily="18" charset="0"/>
                <a:cs typeface="Times New Roman" panose="02020603050405020304" pitchFamily="18" charset="0"/>
              </a:rPr>
              <a:t>by</a:t>
            </a:r>
            <a:r>
              <a:rPr kumimoji="1" lang="zh-CN" altLang="en-US" sz="4800" dirty="0">
                <a:latin typeface="Times New Roman" panose="02020603050405020304" pitchFamily="18" charset="0"/>
                <a:cs typeface="Times New Roman" panose="02020603050405020304" pitchFamily="18" charset="0"/>
              </a:rPr>
              <a:t> </a:t>
            </a:r>
            <a:r>
              <a:rPr kumimoji="1" lang="en-US" altLang="zh-CN" sz="4800" dirty="0">
                <a:latin typeface="Times New Roman" panose="02020603050405020304" pitchFamily="18" charset="0"/>
                <a:cs typeface="Times New Roman" panose="02020603050405020304" pitchFamily="18" charset="0"/>
              </a:rPr>
              <a:t>Scan</a:t>
            </a:r>
            <a:r>
              <a:rPr kumimoji="1" lang="zh-CN" altLang="en-US" sz="4800" dirty="0">
                <a:latin typeface="Times New Roman" panose="02020603050405020304" pitchFamily="18" charset="0"/>
                <a:cs typeface="Times New Roman" panose="02020603050405020304" pitchFamily="18" charset="0"/>
              </a:rPr>
              <a:t> </a:t>
            </a:r>
            <a:r>
              <a:rPr kumimoji="1" lang="en-US" altLang="zh-CN" sz="4800" dirty="0">
                <a:latin typeface="Times New Roman" panose="02020603050405020304" pitchFamily="18" charset="0"/>
                <a:cs typeface="Times New Roman" panose="02020603050405020304" pitchFamily="18" charset="0"/>
              </a:rPr>
              <a:t>and</a:t>
            </a:r>
            <a:r>
              <a:rPr kumimoji="1" lang="zh-CN" altLang="en-US" sz="4800" dirty="0">
                <a:latin typeface="Times New Roman" panose="02020603050405020304" pitchFamily="18" charset="0"/>
                <a:cs typeface="Times New Roman" panose="02020603050405020304" pitchFamily="18" charset="0"/>
              </a:rPr>
              <a:t> </a:t>
            </a:r>
            <a:r>
              <a:rPr kumimoji="1" lang="en-US" altLang="zh-CN" sz="4800" dirty="0">
                <a:latin typeface="Times New Roman" panose="02020603050405020304" pitchFamily="18" charset="0"/>
                <a:cs typeface="Times New Roman" panose="02020603050405020304" pitchFamily="18" charset="0"/>
              </a:rPr>
              <a:t>Projection</a:t>
            </a:r>
            <a:endParaRPr kumimoji="1" lang="zh-CN" alt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0502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a:extLst>
              <a:ext uri="{FF2B5EF4-FFF2-40B4-BE49-F238E27FC236}">
                <a16:creationId xmlns:a16="http://schemas.microsoft.com/office/drawing/2014/main" id="{BFF55CEE-8C0E-B375-87A0-8A67EC93378E}"/>
              </a:ext>
            </a:extLst>
          </p:cNvPr>
          <p:cNvSpPr/>
          <p:nvPr/>
        </p:nvSpPr>
        <p:spPr>
          <a:xfrm>
            <a:off x="7507640" y="3651743"/>
            <a:ext cx="3028915" cy="648845"/>
          </a:xfrm>
          <a:prstGeom prst="roundRect">
            <a:avLst/>
          </a:prstGeom>
          <a:noFill/>
          <a:ln w="38100">
            <a:solidFill>
              <a:schemeClr val="accent2"/>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Traverse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Approach</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on</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Linked</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DAAL</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圆角矩形 3">
            <a:extLst>
              <a:ext uri="{FF2B5EF4-FFF2-40B4-BE49-F238E27FC236}">
                <a16:creationId xmlns:a16="http://schemas.microsoft.com/office/drawing/2014/main" id="{41144722-E7A0-4812-339F-4145202B578A}"/>
              </a:ext>
            </a:extLst>
          </p:cNvPr>
          <p:cNvSpPr/>
          <p:nvPr/>
        </p:nvSpPr>
        <p:spPr>
          <a:xfrm>
            <a:off x="1283701" y="1904629"/>
            <a:ext cx="1238782"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HEAD</a:t>
            </a:r>
            <a:endParaRPr kumimoji="1" lang="zh-CN" altLang="en-US" sz="2000" dirty="0">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F27F6D9B-8050-D945-6004-297B14457406}"/>
              </a:ext>
            </a:extLst>
          </p:cNvPr>
          <p:cNvSpPr/>
          <p:nvPr/>
        </p:nvSpPr>
        <p:spPr>
          <a:xfrm>
            <a:off x="2602749" y="1904629"/>
            <a:ext cx="918217"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0FFC805D-9E22-807E-ECD2-B44F4FF0EBCB}"/>
              </a:ext>
            </a:extLst>
          </p:cNvPr>
          <p:cNvSpPr/>
          <p:nvPr/>
        </p:nvSpPr>
        <p:spPr>
          <a:xfrm>
            <a:off x="3601232" y="1904631"/>
            <a:ext cx="1075871" cy="499176"/>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10" name="圆角矩形 9">
            <a:extLst>
              <a:ext uri="{FF2B5EF4-FFF2-40B4-BE49-F238E27FC236}">
                <a16:creationId xmlns:a16="http://schemas.microsoft.com/office/drawing/2014/main" id="{8DCB0984-E1C1-60F1-2E5C-02B04F703B39}"/>
              </a:ext>
            </a:extLst>
          </p:cNvPr>
          <p:cNvSpPr/>
          <p:nvPr/>
        </p:nvSpPr>
        <p:spPr>
          <a:xfrm>
            <a:off x="5309571" y="1904629"/>
            <a:ext cx="1443734"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sp>
        <p:nvSpPr>
          <p:cNvPr id="11" name="圆角矩形 10">
            <a:extLst>
              <a:ext uri="{FF2B5EF4-FFF2-40B4-BE49-F238E27FC236}">
                <a16:creationId xmlns:a16="http://schemas.microsoft.com/office/drawing/2014/main" id="{FF1DD2D3-71A8-6DD3-CD27-617D9FCBB33D}"/>
              </a:ext>
            </a:extLst>
          </p:cNvPr>
          <p:cNvSpPr/>
          <p:nvPr/>
        </p:nvSpPr>
        <p:spPr>
          <a:xfrm>
            <a:off x="1283701" y="2810709"/>
            <a:ext cx="1238782"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Row</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Id</a:t>
            </a:r>
            <a:endParaRPr kumimoji="1" lang="zh-CN" altLang="en-US" sz="2000" dirty="0">
              <a:latin typeface="Times New Roman" panose="02020603050405020304" pitchFamily="18" charset="0"/>
              <a:cs typeface="Times New Roman" panose="02020603050405020304" pitchFamily="18" charset="0"/>
            </a:endParaRPr>
          </a:p>
        </p:txBody>
      </p:sp>
      <p:sp>
        <p:nvSpPr>
          <p:cNvPr id="12" name="圆角矩形 11">
            <a:extLst>
              <a:ext uri="{FF2B5EF4-FFF2-40B4-BE49-F238E27FC236}">
                <a16:creationId xmlns:a16="http://schemas.microsoft.com/office/drawing/2014/main" id="{A30A99A1-1B11-4BB1-62FA-D2A8527FC88C}"/>
              </a:ext>
            </a:extLst>
          </p:cNvPr>
          <p:cNvSpPr/>
          <p:nvPr/>
        </p:nvSpPr>
        <p:spPr>
          <a:xfrm>
            <a:off x="2602749" y="2810709"/>
            <a:ext cx="918217" cy="499176"/>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13" name="圆角矩形 12">
            <a:extLst>
              <a:ext uri="{FF2B5EF4-FFF2-40B4-BE49-F238E27FC236}">
                <a16:creationId xmlns:a16="http://schemas.microsoft.com/office/drawing/2014/main" id="{6AA95CA3-BE33-7063-8D83-15FA0494FC72}"/>
              </a:ext>
            </a:extLst>
          </p:cNvPr>
          <p:cNvSpPr/>
          <p:nvPr/>
        </p:nvSpPr>
        <p:spPr>
          <a:xfrm>
            <a:off x="3601232" y="2810711"/>
            <a:ext cx="1075871" cy="499176"/>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16" name="圆角矩形 15">
            <a:extLst>
              <a:ext uri="{FF2B5EF4-FFF2-40B4-BE49-F238E27FC236}">
                <a16:creationId xmlns:a16="http://schemas.microsoft.com/office/drawing/2014/main" id="{4E00473E-48CF-6A3D-53BA-6B37C1A82687}"/>
              </a:ext>
            </a:extLst>
          </p:cNvPr>
          <p:cNvSpPr/>
          <p:nvPr/>
        </p:nvSpPr>
        <p:spPr>
          <a:xfrm>
            <a:off x="5309571" y="2810709"/>
            <a:ext cx="1443734"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cxnSp>
        <p:nvCxnSpPr>
          <p:cNvPr id="17" name="曲线连接符 16">
            <a:extLst>
              <a:ext uri="{FF2B5EF4-FFF2-40B4-BE49-F238E27FC236}">
                <a16:creationId xmlns:a16="http://schemas.microsoft.com/office/drawing/2014/main" id="{F6BE1520-BBC0-CBE9-6B6C-FC999D95FEF4}"/>
              </a:ext>
            </a:extLst>
          </p:cNvPr>
          <p:cNvCxnSpPr>
            <a:cxnSpLocks/>
            <a:stCxn id="10" idx="2"/>
            <a:endCxn id="11" idx="0"/>
          </p:cNvCxnSpPr>
          <p:nvPr/>
        </p:nvCxnSpPr>
        <p:spPr>
          <a:xfrm rot="5400000">
            <a:off x="3763813" y="543084"/>
            <a:ext cx="406904" cy="4128346"/>
          </a:xfrm>
          <a:prstGeom prst="curvedConnector3">
            <a:avLst>
              <a:gd name="adj1" fmla="val 50000"/>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BDDAAABB-8DED-244A-AFA1-C5F5C2BD739B}"/>
              </a:ext>
            </a:extLst>
          </p:cNvPr>
          <p:cNvSpPr txBox="1"/>
          <p:nvPr/>
        </p:nvSpPr>
        <p:spPr>
          <a:xfrm>
            <a:off x="10675712" y="1971770"/>
            <a:ext cx="973343" cy="369332"/>
          </a:xfrm>
          <a:prstGeom prst="rect">
            <a:avLst/>
          </a:prstGeom>
          <a:noFill/>
        </p:spPr>
        <p:txBody>
          <a:bodyPr wrap="none" rtlCol="0">
            <a:spAutoFit/>
          </a:bodyPr>
          <a:lstStyle/>
          <a:p>
            <a:r>
              <a:rPr kumimoji="1" lang="en-US" altLang="zh-CN"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256</a:t>
            </a:r>
            <a:r>
              <a:rPr kumimoji="1" lang="zh-CN" altLang="en-US"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Bits</a:t>
            </a:r>
            <a:endParaRPr kumimoji="1" lang="zh-CN" altLang="en-US"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21" name="左大括号 20">
            <a:extLst>
              <a:ext uri="{FF2B5EF4-FFF2-40B4-BE49-F238E27FC236}">
                <a16:creationId xmlns:a16="http://schemas.microsoft.com/office/drawing/2014/main" id="{960C3E3C-5727-84F8-8E48-830A24C4DE70}"/>
              </a:ext>
            </a:extLst>
          </p:cNvPr>
          <p:cNvSpPr/>
          <p:nvPr/>
        </p:nvSpPr>
        <p:spPr>
          <a:xfrm rot="5400000">
            <a:off x="2310826" y="668316"/>
            <a:ext cx="254962" cy="2165316"/>
          </a:xfrm>
          <a:prstGeom prst="leftBrace">
            <a:avLst>
              <a:gd name="adj1" fmla="val 70111"/>
              <a:gd name="adj2" fmla="val 49619"/>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06A9338F-3308-80ED-7E19-FADA09DD5C4B}"/>
              </a:ext>
            </a:extLst>
          </p:cNvPr>
          <p:cNvSpPr/>
          <p:nvPr/>
        </p:nvSpPr>
        <p:spPr>
          <a:xfrm>
            <a:off x="1283701" y="3716789"/>
            <a:ext cx="1238782"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Row</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Id</a:t>
            </a:r>
            <a:endParaRPr kumimoji="1" lang="zh-CN" altLang="en-US" sz="2000" dirty="0">
              <a:latin typeface="Times New Roman" panose="02020603050405020304" pitchFamily="18" charset="0"/>
              <a:cs typeface="Times New Roman" panose="02020603050405020304" pitchFamily="18" charset="0"/>
            </a:endParaRPr>
          </a:p>
        </p:txBody>
      </p:sp>
      <p:sp>
        <p:nvSpPr>
          <p:cNvPr id="18" name="圆角矩形 17">
            <a:extLst>
              <a:ext uri="{FF2B5EF4-FFF2-40B4-BE49-F238E27FC236}">
                <a16:creationId xmlns:a16="http://schemas.microsoft.com/office/drawing/2014/main" id="{BACEAC7A-7CF2-B13D-6BE0-C1AAB876778E}"/>
              </a:ext>
            </a:extLst>
          </p:cNvPr>
          <p:cNvSpPr/>
          <p:nvPr/>
        </p:nvSpPr>
        <p:spPr>
          <a:xfrm>
            <a:off x="2602749" y="3716789"/>
            <a:ext cx="918217" cy="499176"/>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Key</a:t>
            </a:r>
            <a:endParaRPr kumimoji="1" lang="zh-CN" altLang="en-US" sz="2000" dirty="0">
              <a:latin typeface="Times New Roman" panose="02020603050405020304" pitchFamily="18" charset="0"/>
              <a:cs typeface="Times New Roman" panose="02020603050405020304" pitchFamily="18" charset="0"/>
            </a:endParaRPr>
          </a:p>
        </p:txBody>
      </p:sp>
      <p:sp>
        <p:nvSpPr>
          <p:cNvPr id="19" name="圆角矩形 18">
            <a:extLst>
              <a:ext uri="{FF2B5EF4-FFF2-40B4-BE49-F238E27FC236}">
                <a16:creationId xmlns:a16="http://schemas.microsoft.com/office/drawing/2014/main" id="{8CFC31DE-594C-621B-51EA-74FD7B5980DF}"/>
              </a:ext>
            </a:extLst>
          </p:cNvPr>
          <p:cNvSpPr/>
          <p:nvPr/>
        </p:nvSpPr>
        <p:spPr>
          <a:xfrm>
            <a:off x="3601232" y="3716791"/>
            <a:ext cx="1075871" cy="499176"/>
          </a:xfrm>
          <a:prstGeom prst="roundRect">
            <a:avLst/>
          </a:prstGeom>
          <a:solidFill>
            <a:schemeClr val="accent6">
              <a:lumMod val="60000"/>
              <a:lumOff val="40000"/>
            </a:schemeClr>
          </a:solidFill>
          <a:ln>
            <a:solidFill>
              <a:schemeClr val="accent6">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Value</a:t>
            </a:r>
            <a:endParaRPr kumimoji="1" lang="zh-CN" altLang="en-US" sz="2000" dirty="0">
              <a:latin typeface="Times New Roman" panose="02020603050405020304" pitchFamily="18" charset="0"/>
              <a:cs typeface="Times New Roman" panose="02020603050405020304" pitchFamily="18" charset="0"/>
            </a:endParaRPr>
          </a:p>
        </p:txBody>
      </p:sp>
      <p:sp>
        <p:nvSpPr>
          <p:cNvPr id="32" name="圆角矩形 31">
            <a:extLst>
              <a:ext uri="{FF2B5EF4-FFF2-40B4-BE49-F238E27FC236}">
                <a16:creationId xmlns:a16="http://schemas.microsoft.com/office/drawing/2014/main" id="{ED67CB44-CFE3-FC0F-E864-4E8D26790242}"/>
              </a:ext>
            </a:extLst>
          </p:cNvPr>
          <p:cNvSpPr/>
          <p:nvPr/>
        </p:nvSpPr>
        <p:spPr>
          <a:xfrm>
            <a:off x="5309571" y="3716789"/>
            <a:ext cx="1443734"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E3618D91-D518-FA4B-B681-FDA97EABBD67}"/>
              </a:ext>
            </a:extLst>
          </p:cNvPr>
          <p:cNvSpPr txBox="1"/>
          <p:nvPr/>
        </p:nvSpPr>
        <p:spPr>
          <a:xfrm>
            <a:off x="4757369" y="2848282"/>
            <a:ext cx="552202" cy="369332"/>
          </a:xfrm>
          <a:prstGeom prst="rect">
            <a:avLst/>
          </a:prstGeom>
          <a:noFill/>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sp>
        <p:nvSpPr>
          <p:cNvPr id="35" name="文本框 34">
            <a:extLst>
              <a:ext uri="{FF2B5EF4-FFF2-40B4-BE49-F238E27FC236}">
                <a16:creationId xmlns:a16="http://schemas.microsoft.com/office/drawing/2014/main" id="{9E39DFAE-6D31-BD3B-199E-4D9F60EA9F1C}"/>
              </a:ext>
            </a:extLst>
          </p:cNvPr>
          <p:cNvSpPr txBox="1"/>
          <p:nvPr/>
        </p:nvSpPr>
        <p:spPr>
          <a:xfrm>
            <a:off x="4757369" y="1909202"/>
            <a:ext cx="552202" cy="369332"/>
          </a:xfrm>
          <a:prstGeom prst="rect">
            <a:avLst/>
          </a:prstGeom>
          <a:noFill/>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sp>
        <p:nvSpPr>
          <p:cNvPr id="48" name="文本框 47">
            <a:extLst>
              <a:ext uri="{FF2B5EF4-FFF2-40B4-BE49-F238E27FC236}">
                <a16:creationId xmlns:a16="http://schemas.microsoft.com/office/drawing/2014/main" id="{48A7973E-3CF4-BAFC-8DB2-1D4ACBDB8A0F}"/>
              </a:ext>
            </a:extLst>
          </p:cNvPr>
          <p:cNvSpPr txBox="1"/>
          <p:nvPr/>
        </p:nvSpPr>
        <p:spPr>
          <a:xfrm>
            <a:off x="4757369" y="3770231"/>
            <a:ext cx="552202" cy="369332"/>
          </a:xfrm>
          <a:prstGeom prst="rect">
            <a:avLst/>
          </a:prstGeom>
          <a:noFill/>
        </p:spPr>
        <p:txBody>
          <a:bodyPr wrap="square">
            <a:spAutoFit/>
          </a:bodyPr>
          <a:lstStyle/>
          <a:p>
            <a:r>
              <a:rPr kumimoji="1" lang="en-US" altLang="zh-CN" sz="1800" dirty="0">
                <a:latin typeface="Times New Roman" panose="02020603050405020304" pitchFamily="18" charset="0"/>
                <a:cs typeface="Times New Roman" panose="02020603050405020304" pitchFamily="18" charset="0"/>
              </a:rPr>
              <a:t>…</a:t>
            </a:r>
            <a:endParaRPr lang="zh-CN" altLang="en-US" dirty="0"/>
          </a:p>
        </p:txBody>
      </p:sp>
      <p:cxnSp>
        <p:nvCxnSpPr>
          <p:cNvPr id="50" name="曲线连接符 49">
            <a:extLst>
              <a:ext uri="{FF2B5EF4-FFF2-40B4-BE49-F238E27FC236}">
                <a16:creationId xmlns:a16="http://schemas.microsoft.com/office/drawing/2014/main" id="{8BAE830F-1CAA-6194-6CE7-5A582E97E0DA}"/>
              </a:ext>
            </a:extLst>
          </p:cNvPr>
          <p:cNvCxnSpPr>
            <a:cxnSpLocks/>
            <a:stCxn id="16" idx="2"/>
            <a:endCxn id="6" idx="0"/>
          </p:cNvCxnSpPr>
          <p:nvPr/>
        </p:nvCxnSpPr>
        <p:spPr>
          <a:xfrm rot="5400000">
            <a:off x="3763813" y="1449164"/>
            <a:ext cx="406904" cy="4128346"/>
          </a:xfrm>
          <a:prstGeom prst="curvedConnector3">
            <a:avLst>
              <a:gd name="adj1" fmla="val 50000"/>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圆角矩形 2">
            <a:extLst>
              <a:ext uri="{FF2B5EF4-FFF2-40B4-BE49-F238E27FC236}">
                <a16:creationId xmlns:a16="http://schemas.microsoft.com/office/drawing/2014/main" id="{73A969A3-852A-D9F5-BB86-A77902FB0D11}"/>
              </a:ext>
            </a:extLst>
          </p:cNvPr>
          <p:cNvSpPr/>
          <p:nvPr/>
        </p:nvSpPr>
        <p:spPr>
          <a:xfrm>
            <a:off x="7562885" y="1904629"/>
            <a:ext cx="1238782"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HEAD</a:t>
            </a:r>
            <a:endParaRPr kumimoji="1" lang="zh-CN" altLang="en-US" sz="2000" dirty="0">
              <a:latin typeface="Times New Roman" panose="02020603050405020304" pitchFamily="18" charset="0"/>
              <a:cs typeface="Times New Roman" panose="02020603050405020304" pitchFamily="18" charset="0"/>
            </a:endParaRPr>
          </a:p>
        </p:txBody>
      </p:sp>
      <p:sp>
        <p:nvSpPr>
          <p:cNvPr id="9" name="圆角矩形 8">
            <a:extLst>
              <a:ext uri="{FF2B5EF4-FFF2-40B4-BE49-F238E27FC236}">
                <a16:creationId xmlns:a16="http://schemas.microsoft.com/office/drawing/2014/main" id="{CE8DE3EF-1A2F-4959-F9C9-A0026729D5AC}"/>
              </a:ext>
            </a:extLst>
          </p:cNvPr>
          <p:cNvSpPr/>
          <p:nvPr/>
        </p:nvSpPr>
        <p:spPr>
          <a:xfrm>
            <a:off x="9009398" y="1904629"/>
            <a:ext cx="1443734"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sp>
        <p:nvSpPr>
          <p:cNvPr id="15" name="圆角矩形 14">
            <a:extLst>
              <a:ext uri="{FF2B5EF4-FFF2-40B4-BE49-F238E27FC236}">
                <a16:creationId xmlns:a16="http://schemas.microsoft.com/office/drawing/2014/main" id="{2217EC28-8CCF-6358-A040-E63ED52192A3}"/>
              </a:ext>
            </a:extLst>
          </p:cNvPr>
          <p:cNvSpPr/>
          <p:nvPr/>
        </p:nvSpPr>
        <p:spPr>
          <a:xfrm>
            <a:off x="7562885" y="2810709"/>
            <a:ext cx="1238782"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Row</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Id</a:t>
            </a:r>
            <a:endParaRPr kumimoji="1" lang="zh-CN" altLang="en-US" sz="2000" dirty="0">
              <a:latin typeface="Times New Roman" panose="02020603050405020304" pitchFamily="18" charset="0"/>
              <a:cs typeface="Times New Roman" panose="02020603050405020304" pitchFamily="18" charset="0"/>
            </a:endParaRPr>
          </a:p>
        </p:txBody>
      </p:sp>
      <p:sp>
        <p:nvSpPr>
          <p:cNvPr id="22" name="圆角矩形 21">
            <a:extLst>
              <a:ext uri="{FF2B5EF4-FFF2-40B4-BE49-F238E27FC236}">
                <a16:creationId xmlns:a16="http://schemas.microsoft.com/office/drawing/2014/main" id="{4794837E-75A5-2E81-4E5B-F52881E8E78E}"/>
              </a:ext>
            </a:extLst>
          </p:cNvPr>
          <p:cNvSpPr/>
          <p:nvPr/>
        </p:nvSpPr>
        <p:spPr>
          <a:xfrm>
            <a:off x="9009398" y="2810709"/>
            <a:ext cx="1443734"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sp>
        <p:nvSpPr>
          <p:cNvPr id="23" name="圆角矩形 22">
            <a:extLst>
              <a:ext uri="{FF2B5EF4-FFF2-40B4-BE49-F238E27FC236}">
                <a16:creationId xmlns:a16="http://schemas.microsoft.com/office/drawing/2014/main" id="{2D499923-19ED-E6C3-C2A4-4A4B9BDFC66F}"/>
              </a:ext>
            </a:extLst>
          </p:cNvPr>
          <p:cNvSpPr/>
          <p:nvPr/>
        </p:nvSpPr>
        <p:spPr>
          <a:xfrm>
            <a:off x="7562885" y="3716789"/>
            <a:ext cx="1238782"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Row</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Id</a:t>
            </a:r>
            <a:endParaRPr kumimoji="1" lang="zh-CN" altLang="en-US" sz="2000" dirty="0">
              <a:latin typeface="Times New Roman" panose="02020603050405020304" pitchFamily="18" charset="0"/>
              <a:cs typeface="Times New Roman" panose="02020603050405020304" pitchFamily="18" charset="0"/>
            </a:endParaRPr>
          </a:p>
        </p:txBody>
      </p:sp>
      <p:sp>
        <p:nvSpPr>
          <p:cNvPr id="24" name="圆角矩形 23">
            <a:extLst>
              <a:ext uri="{FF2B5EF4-FFF2-40B4-BE49-F238E27FC236}">
                <a16:creationId xmlns:a16="http://schemas.microsoft.com/office/drawing/2014/main" id="{DDB1DD58-7B6C-83AB-D229-0679411B6258}"/>
              </a:ext>
            </a:extLst>
          </p:cNvPr>
          <p:cNvSpPr/>
          <p:nvPr/>
        </p:nvSpPr>
        <p:spPr>
          <a:xfrm>
            <a:off x="9009398" y="3716789"/>
            <a:ext cx="1443734" cy="499176"/>
          </a:xfrm>
          <a:prstGeom prst="roundRect">
            <a:avLst/>
          </a:prstGeom>
          <a:solidFill>
            <a:schemeClr val="accent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Next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Row</a:t>
            </a:r>
            <a:endParaRPr kumimoji="1" lang="zh-CN" altLang="en-US" sz="2000" dirty="0">
              <a:latin typeface="Times New Roman" panose="02020603050405020304" pitchFamily="18" charset="0"/>
              <a:cs typeface="Times New Roman" panose="02020603050405020304" pitchFamily="18" charset="0"/>
            </a:endParaRPr>
          </a:p>
        </p:txBody>
      </p:sp>
      <p:cxnSp>
        <p:nvCxnSpPr>
          <p:cNvPr id="25" name="曲线连接符 24">
            <a:extLst>
              <a:ext uri="{FF2B5EF4-FFF2-40B4-BE49-F238E27FC236}">
                <a16:creationId xmlns:a16="http://schemas.microsoft.com/office/drawing/2014/main" id="{CE3B33E5-58BA-5D21-A41B-5A72752D8E2D}"/>
              </a:ext>
            </a:extLst>
          </p:cNvPr>
          <p:cNvCxnSpPr>
            <a:cxnSpLocks/>
            <a:stCxn id="9" idx="2"/>
            <a:endCxn id="15" idx="0"/>
          </p:cNvCxnSpPr>
          <p:nvPr/>
        </p:nvCxnSpPr>
        <p:spPr>
          <a:xfrm rot="5400000">
            <a:off x="8753319" y="1832763"/>
            <a:ext cx="406904" cy="1548989"/>
          </a:xfrm>
          <a:prstGeom prst="curvedConnector3">
            <a:avLst>
              <a:gd name="adj1" fmla="val 50000"/>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30">
            <a:extLst>
              <a:ext uri="{FF2B5EF4-FFF2-40B4-BE49-F238E27FC236}">
                <a16:creationId xmlns:a16="http://schemas.microsoft.com/office/drawing/2014/main" id="{AE79329D-D947-8F1A-6455-E396EF6CF7CE}"/>
              </a:ext>
            </a:extLst>
          </p:cNvPr>
          <p:cNvCxnSpPr>
            <a:cxnSpLocks/>
            <a:stCxn id="22" idx="2"/>
            <a:endCxn id="23" idx="0"/>
          </p:cNvCxnSpPr>
          <p:nvPr/>
        </p:nvCxnSpPr>
        <p:spPr>
          <a:xfrm rot="5400000">
            <a:off x="8753319" y="2738843"/>
            <a:ext cx="406904" cy="1548989"/>
          </a:xfrm>
          <a:prstGeom prst="curvedConnector3">
            <a:avLst>
              <a:gd name="adj1" fmla="val 50000"/>
            </a:avLst>
          </a:prstGeom>
          <a:ln w="381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0BAE7E1-1E0A-CFF4-16DE-5D2302084A4F}"/>
              </a:ext>
            </a:extLst>
          </p:cNvPr>
          <p:cNvSpPr txBox="1"/>
          <p:nvPr/>
        </p:nvSpPr>
        <p:spPr>
          <a:xfrm>
            <a:off x="1843369" y="1431888"/>
            <a:ext cx="1473480" cy="369332"/>
          </a:xfrm>
          <a:prstGeom prst="rect">
            <a:avLst/>
          </a:prstGeom>
          <a:noFill/>
        </p:spPr>
        <p:txBody>
          <a:bodyPr wrap="none" rtlCol="0">
            <a:spAutoFit/>
          </a:bodyPr>
          <a:lstStyle/>
          <a:p>
            <a:r>
              <a:rPr kumimoji="1" lang="en-US" altLang="zh-CN"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Primary</a:t>
            </a:r>
            <a:r>
              <a:rPr kumimoji="1" lang="zh-CN" altLang="en-US"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Key</a:t>
            </a:r>
            <a:endParaRPr kumimoji="1" lang="zh-CN" altLang="en-US"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093283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Exactly-once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Semantics</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0" name="直线连接符 19">
            <a:extLst>
              <a:ext uri="{FF2B5EF4-FFF2-40B4-BE49-F238E27FC236}">
                <a16:creationId xmlns:a16="http://schemas.microsoft.com/office/drawing/2014/main" id="{219049ED-F8FB-9103-1196-DE85073D7BBB}"/>
              </a:ext>
            </a:extLst>
          </p:cNvPr>
          <p:cNvCxnSpPr/>
          <p:nvPr/>
        </p:nvCxnSpPr>
        <p:spPr>
          <a:xfrm>
            <a:off x="6255018" y="1286867"/>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21" name="文本框 20">
            <a:extLst>
              <a:ext uri="{FF2B5EF4-FFF2-40B4-BE49-F238E27FC236}">
                <a16:creationId xmlns:a16="http://schemas.microsoft.com/office/drawing/2014/main" id="{6BA07CDB-F0E7-CD18-607C-9FD9A7CF5897}"/>
              </a:ext>
            </a:extLst>
          </p:cNvPr>
          <p:cNvSpPr txBox="1"/>
          <p:nvPr/>
        </p:nvSpPr>
        <p:spPr>
          <a:xfrm>
            <a:off x="814113" y="13082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1</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F4270B64-4442-0D77-4923-F873CE874F18}"/>
              </a:ext>
            </a:extLst>
          </p:cNvPr>
          <p:cNvSpPr txBox="1"/>
          <p:nvPr/>
        </p:nvSpPr>
        <p:spPr>
          <a:xfrm>
            <a:off x="9644219" y="13041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2</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7" name="圆角矩形 26">
            <a:extLst>
              <a:ext uri="{FF2B5EF4-FFF2-40B4-BE49-F238E27FC236}">
                <a16:creationId xmlns:a16="http://schemas.microsoft.com/office/drawing/2014/main" id="{3B8FB4E0-9955-9516-A24A-190142CBDF10}"/>
              </a:ext>
            </a:extLst>
          </p:cNvPr>
          <p:cNvSpPr/>
          <p:nvPr/>
        </p:nvSpPr>
        <p:spPr>
          <a:xfrm>
            <a:off x="6993565" y="1900987"/>
            <a:ext cx="2745955"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Log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Table</a:t>
            </a:r>
            <a:endParaRPr kumimoji="1" lang="zh-CN" altLang="en-US" sz="2000" dirty="0">
              <a:latin typeface="Times New Roman" panose="02020603050405020304" pitchFamily="18" charset="0"/>
              <a:cs typeface="Times New Roman" panose="02020603050405020304" pitchFamily="18" charset="0"/>
            </a:endParaRPr>
          </a:p>
        </p:txBody>
      </p:sp>
      <p:graphicFrame>
        <p:nvGraphicFramePr>
          <p:cNvPr id="33" name="表格 18">
            <a:extLst>
              <a:ext uri="{FF2B5EF4-FFF2-40B4-BE49-F238E27FC236}">
                <a16:creationId xmlns:a16="http://schemas.microsoft.com/office/drawing/2014/main" id="{7356958B-DEDC-D085-B733-FF8F2E4ADAC0}"/>
              </a:ext>
            </a:extLst>
          </p:cNvPr>
          <p:cNvGraphicFramePr>
            <a:graphicFrameLocks noGrp="1"/>
          </p:cNvGraphicFramePr>
          <p:nvPr/>
        </p:nvGraphicFramePr>
        <p:xfrm>
          <a:off x="1487433" y="5383110"/>
          <a:ext cx="3997894" cy="985603"/>
        </p:xfrm>
        <a:graphic>
          <a:graphicData uri="http://schemas.openxmlformats.org/drawingml/2006/table">
            <a:tbl>
              <a:tblPr firstRow="1" bandRow="1">
                <a:tableStyleId>{93296810-A885-4BE3-A3E7-6D5BEEA58F35}</a:tableStyleId>
              </a:tblPr>
              <a:tblGrid>
                <a:gridCol w="1992290">
                  <a:extLst>
                    <a:ext uri="{9D8B030D-6E8A-4147-A177-3AD203B41FA5}">
                      <a16:colId xmlns:a16="http://schemas.microsoft.com/office/drawing/2014/main" val="2964923731"/>
                    </a:ext>
                  </a:extLst>
                </a:gridCol>
                <a:gridCol w="200560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Callee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38" name="肘形连接符 37">
            <a:extLst>
              <a:ext uri="{FF2B5EF4-FFF2-40B4-BE49-F238E27FC236}">
                <a16:creationId xmlns:a16="http://schemas.microsoft.com/office/drawing/2014/main" id="{E8335019-ACD3-D9EE-A3F7-DCB3EA3C4C16}"/>
              </a:ext>
            </a:extLst>
          </p:cNvPr>
          <p:cNvCxnSpPr>
            <a:cxnSpLocks/>
          </p:cNvCxnSpPr>
          <p:nvPr/>
        </p:nvCxnSpPr>
        <p:spPr>
          <a:xfrm rot="10800000" flipV="1">
            <a:off x="1992941" y="2188742"/>
            <a:ext cx="459536" cy="3194367"/>
          </a:xfrm>
          <a:prstGeom prst="bentConnector2">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8DD752E1-715A-EA46-56D1-FFDE694F1012}"/>
              </a:ext>
            </a:extLst>
          </p:cNvPr>
          <p:cNvCxnSpPr>
            <a:cxnSpLocks/>
            <a:stCxn id="4" idx="3"/>
            <a:endCxn id="27" idx="1"/>
          </p:cNvCxnSpPr>
          <p:nvPr/>
        </p:nvCxnSpPr>
        <p:spPr>
          <a:xfrm>
            <a:off x="4660885" y="2188743"/>
            <a:ext cx="2332680" cy="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表格 18">
            <a:extLst>
              <a:ext uri="{FF2B5EF4-FFF2-40B4-BE49-F238E27FC236}">
                <a16:creationId xmlns:a16="http://schemas.microsoft.com/office/drawing/2014/main" id="{A66EA38A-1419-3364-E6EA-6237767EEBE0}"/>
              </a:ext>
            </a:extLst>
          </p:cNvPr>
          <p:cNvGraphicFramePr>
            <a:graphicFrameLocks noGrp="1"/>
          </p:cNvGraphicFramePr>
          <p:nvPr>
            <p:extLst>
              <p:ext uri="{D42A27DB-BD31-4B8C-83A1-F6EECF244321}">
                <p14:modId xmlns:p14="http://schemas.microsoft.com/office/powerpoint/2010/main" val="3135720101"/>
              </p:ext>
            </p:extLst>
          </p:nvPr>
        </p:nvGraphicFramePr>
        <p:xfrm>
          <a:off x="7024707" y="5383110"/>
          <a:ext cx="4151289" cy="985603"/>
        </p:xfrm>
        <a:graphic>
          <a:graphicData uri="http://schemas.openxmlformats.org/drawingml/2006/table">
            <a:tbl>
              <a:tblPr firstRow="1" bandRow="1">
                <a:tableStyleId>{93296810-A885-4BE3-A3E7-6D5BEEA58F35}</a:tableStyleId>
              </a:tblPr>
              <a:tblGrid>
                <a:gridCol w="2068732">
                  <a:extLst>
                    <a:ext uri="{9D8B030D-6E8A-4147-A177-3AD203B41FA5}">
                      <a16:colId xmlns:a16="http://schemas.microsoft.com/office/drawing/2014/main" val="2964923731"/>
                    </a:ext>
                  </a:extLst>
                </a:gridCol>
                <a:gridCol w="2082557">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Instance</a:t>
                      </a:r>
                      <a:r>
                        <a:rPr lang="zh-CN" altLang="en-US" dirty="0">
                          <a:solidFill>
                            <a:schemeClr val="tx1"/>
                          </a:solidFill>
                        </a:rPr>
                        <a:t> </a:t>
                      </a:r>
                      <a:r>
                        <a:rPr lang="en-US" altLang="zh-CN" dirty="0">
                          <a:solidFill>
                            <a:schemeClr val="tx1"/>
                          </a:solidFill>
                        </a:rPr>
                        <a:t>Id</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Done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False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57" name="肘形连接符 56">
            <a:extLst>
              <a:ext uri="{FF2B5EF4-FFF2-40B4-BE49-F238E27FC236}">
                <a16:creationId xmlns:a16="http://schemas.microsoft.com/office/drawing/2014/main" id="{6ABECFE3-28ED-2AC4-C62C-5A6E39861971}"/>
              </a:ext>
            </a:extLst>
          </p:cNvPr>
          <p:cNvCxnSpPr>
            <a:stCxn id="27" idx="3"/>
          </p:cNvCxnSpPr>
          <p:nvPr/>
        </p:nvCxnSpPr>
        <p:spPr>
          <a:xfrm>
            <a:off x="9739520" y="2188743"/>
            <a:ext cx="1055480" cy="3194367"/>
          </a:xfrm>
          <a:prstGeom prst="bentConnector2">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 name="圆角矩形 3">
            <a:extLst>
              <a:ext uri="{FF2B5EF4-FFF2-40B4-BE49-F238E27FC236}">
                <a16:creationId xmlns:a16="http://schemas.microsoft.com/office/drawing/2014/main" id="{6BBC94B4-634C-0C48-75A7-FB116BE55D53}"/>
              </a:ext>
            </a:extLst>
          </p:cNvPr>
          <p:cNvSpPr/>
          <p:nvPr/>
        </p:nvSpPr>
        <p:spPr>
          <a:xfrm>
            <a:off x="2452476" y="1900987"/>
            <a:ext cx="2208409"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Times New Roman" panose="02020603050405020304" pitchFamily="18" charset="0"/>
                <a:cs typeface="Times New Roman" panose="02020603050405020304" pitchFamily="18" charset="0"/>
              </a:rPr>
              <a:t>Call</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Function</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2</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97E0518-CBFC-6C5B-09E3-A7C799F448D1}"/>
              </a:ext>
            </a:extLst>
          </p:cNvPr>
          <p:cNvSpPr txBox="1"/>
          <p:nvPr/>
        </p:nvSpPr>
        <p:spPr>
          <a:xfrm>
            <a:off x="4375374" y="4915618"/>
            <a:ext cx="1165704"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invoke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log</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DB423DCA-AD84-683C-1954-6E0102BE883D}"/>
              </a:ext>
            </a:extLst>
          </p:cNvPr>
          <p:cNvSpPr txBox="1"/>
          <p:nvPr/>
        </p:nvSpPr>
        <p:spPr>
          <a:xfrm>
            <a:off x="6979792" y="4915618"/>
            <a:ext cx="1217000"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intent</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table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35911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Exactly-once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Semantics</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0" name="直线连接符 19">
            <a:extLst>
              <a:ext uri="{FF2B5EF4-FFF2-40B4-BE49-F238E27FC236}">
                <a16:creationId xmlns:a16="http://schemas.microsoft.com/office/drawing/2014/main" id="{219049ED-F8FB-9103-1196-DE85073D7BBB}"/>
              </a:ext>
            </a:extLst>
          </p:cNvPr>
          <p:cNvCxnSpPr/>
          <p:nvPr/>
        </p:nvCxnSpPr>
        <p:spPr>
          <a:xfrm>
            <a:off x="6255018" y="1286867"/>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21" name="文本框 20">
            <a:extLst>
              <a:ext uri="{FF2B5EF4-FFF2-40B4-BE49-F238E27FC236}">
                <a16:creationId xmlns:a16="http://schemas.microsoft.com/office/drawing/2014/main" id="{6BA07CDB-F0E7-CD18-607C-9FD9A7CF5897}"/>
              </a:ext>
            </a:extLst>
          </p:cNvPr>
          <p:cNvSpPr txBox="1"/>
          <p:nvPr/>
        </p:nvSpPr>
        <p:spPr>
          <a:xfrm>
            <a:off x="814113" y="13082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1</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F4270B64-4442-0D77-4923-F873CE874F18}"/>
              </a:ext>
            </a:extLst>
          </p:cNvPr>
          <p:cNvSpPr txBox="1"/>
          <p:nvPr/>
        </p:nvSpPr>
        <p:spPr>
          <a:xfrm>
            <a:off x="9644219" y="13041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2</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7" name="圆角矩形 26">
            <a:extLst>
              <a:ext uri="{FF2B5EF4-FFF2-40B4-BE49-F238E27FC236}">
                <a16:creationId xmlns:a16="http://schemas.microsoft.com/office/drawing/2014/main" id="{3B8FB4E0-9955-9516-A24A-190142CBDF10}"/>
              </a:ext>
            </a:extLst>
          </p:cNvPr>
          <p:cNvSpPr/>
          <p:nvPr/>
        </p:nvSpPr>
        <p:spPr>
          <a:xfrm>
            <a:off x="6993565" y="1900987"/>
            <a:ext cx="2745955"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Log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Table</a:t>
            </a:r>
            <a:endParaRPr kumimoji="1" lang="zh-CN" altLang="en-US" sz="2000" dirty="0">
              <a:latin typeface="Times New Roman" panose="02020603050405020304" pitchFamily="18" charset="0"/>
              <a:cs typeface="Times New Roman" panose="02020603050405020304" pitchFamily="18" charset="0"/>
            </a:endParaRPr>
          </a:p>
        </p:txBody>
      </p:sp>
      <p:sp>
        <p:nvSpPr>
          <p:cNvPr id="29" name="圆角矩形 28">
            <a:extLst>
              <a:ext uri="{FF2B5EF4-FFF2-40B4-BE49-F238E27FC236}">
                <a16:creationId xmlns:a16="http://schemas.microsoft.com/office/drawing/2014/main" id="{57CF8D16-46AD-9746-48A0-D6A65E561C20}"/>
              </a:ext>
            </a:extLst>
          </p:cNvPr>
          <p:cNvSpPr/>
          <p:nvPr/>
        </p:nvSpPr>
        <p:spPr>
          <a:xfrm>
            <a:off x="6993563" y="3013898"/>
            <a:ext cx="2745951"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Make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graphicFrame>
        <p:nvGraphicFramePr>
          <p:cNvPr id="33" name="表格 18">
            <a:extLst>
              <a:ext uri="{FF2B5EF4-FFF2-40B4-BE49-F238E27FC236}">
                <a16:creationId xmlns:a16="http://schemas.microsoft.com/office/drawing/2014/main" id="{7356958B-DEDC-D085-B733-FF8F2E4ADAC0}"/>
              </a:ext>
            </a:extLst>
          </p:cNvPr>
          <p:cNvGraphicFramePr>
            <a:graphicFrameLocks noGrp="1"/>
          </p:cNvGraphicFramePr>
          <p:nvPr/>
        </p:nvGraphicFramePr>
        <p:xfrm>
          <a:off x="1487433" y="5383110"/>
          <a:ext cx="3997894" cy="985603"/>
        </p:xfrm>
        <a:graphic>
          <a:graphicData uri="http://schemas.openxmlformats.org/drawingml/2006/table">
            <a:tbl>
              <a:tblPr firstRow="1" bandRow="1">
                <a:tableStyleId>{93296810-A885-4BE3-A3E7-6D5BEEA58F35}</a:tableStyleId>
              </a:tblPr>
              <a:tblGrid>
                <a:gridCol w="1992290">
                  <a:extLst>
                    <a:ext uri="{9D8B030D-6E8A-4147-A177-3AD203B41FA5}">
                      <a16:colId xmlns:a16="http://schemas.microsoft.com/office/drawing/2014/main" val="2964923731"/>
                    </a:ext>
                  </a:extLst>
                </a:gridCol>
                <a:gridCol w="200560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Callee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38" name="肘形连接符 37">
            <a:extLst>
              <a:ext uri="{FF2B5EF4-FFF2-40B4-BE49-F238E27FC236}">
                <a16:creationId xmlns:a16="http://schemas.microsoft.com/office/drawing/2014/main" id="{E8335019-ACD3-D9EE-A3F7-DCB3EA3C4C16}"/>
              </a:ext>
            </a:extLst>
          </p:cNvPr>
          <p:cNvCxnSpPr>
            <a:cxnSpLocks/>
          </p:cNvCxnSpPr>
          <p:nvPr/>
        </p:nvCxnSpPr>
        <p:spPr>
          <a:xfrm rot="10800000" flipV="1">
            <a:off x="1992941" y="2188742"/>
            <a:ext cx="459536" cy="3194367"/>
          </a:xfrm>
          <a:prstGeom prst="bentConnector2">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8DD752E1-715A-EA46-56D1-FFDE694F1012}"/>
              </a:ext>
            </a:extLst>
          </p:cNvPr>
          <p:cNvCxnSpPr>
            <a:cxnSpLocks/>
            <a:stCxn id="4" idx="3"/>
            <a:endCxn id="27" idx="1"/>
          </p:cNvCxnSpPr>
          <p:nvPr/>
        </p:nvCxnSpPr>
        <p:spPr>
          <a:xfrm>
            <a:off x="4660885" y="2188743"/>
            <a:ext cx="2332680" cy="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736687D-7B80-6150-702B-EEB7FCF60178}"/>
              </a:ext>
            </a:extLst>
          </p:cNvPr>
          <p:cNvCxnSpPr>
            <a:cxnSpLocks/>
            <a:stCxn id="27" idx="2"/>
            <a:endCxn id="29" idx="0"/>
          </p:cNvCxnSpPr>
          <p:nvPr/>
        </p:nvCxnSpPr>
        <p:spPr>
          <a:xfrm flipH="1">
            <a:off x="8366539" y="2476498"/>
            <a:ext cx="4" cy="53740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表格 18">
            <a:extLst>
              <a:ext uri="{FF2B5EF4-FFF2-40B4-BE49-F238E27FC236}">
                <a16:creationId xmlns:a16="http://schemas.microsoft.com/office/drawing/2014/main" id="{A66EA38A-1419-3364-E6EA-6237767EEBE0}"/>
              </a:ext>
            </a:extLst>
          </p:cNvPr>
          <p:cNvGraphicFramePr>
            <a:graphicFrameLocks noGrp="1"/>
          </p:cNvGraphicFramePr>
          <p:nvPr>
            <p:extLst>
              <p:ext uri="{D42A27DB-BD31-4B8C-83A1-F6EECF244321}">
                <p14:modId xmlns:p14="http://schemas.microsoft.com/office/powerpoint/2010/main" val="432380512"/>
              </p:ext>
            </p:extLst>
          </p:nvPr>
        </p:nvGraphicFramePr>
        <p:xfrm>
          <a:off x="7024707" y="5383110"/>
          <a:ext cx="4151289" cy="985603"/>
        </p:xfrm>
        <a:graphic>
          <a:graphicData uri="http://schemas.openxmlformats.org/drawingml/2006/table">
            <a:tbl>
              <a:tblPr firstRow="1" bandRow="1">
                <a:tableStyleId>{93296810-A885-4BE3-A3E7-6D5BEEA58F35}</a:tableStyleId>
              </a:tblPr>
              <a:tblGrid>
                <a:gridCol w="2068732">
                  <a:extLst>
                    <a:ext uri="{9D8B030D-6E8A-4147-A177-3AD203B41FA5}">
                      <a16:colId xmlns:a16="http://schemas.microsoft.com/office/drawing/2014/main" val="2964923731"/>
                    </a:ext>
                  </a:extLst>
                </a:gridCol>
                <a:gridCol w="2082557">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Instance</a:t>
                      </a:r>
                      <a:r>
                        <a:rPr lang="zh-CN" altLang="en-US" dirty="0">
                          <a:solidFill>
                            <a:schemeClr val="tx1"/>
                          </a:solidFill>
                        </a:rPr>
                        <a:t> </a:t>
                      </a:r>
                      <a:r>
                        <a:rPr lang="en-US" altLang="zh-CN" dirty="0">
                          <a:solidFill>
                            <a:schemeClr val="tx1"/>
                          </a:solidFill>
                        </a:rPr>
                        <a:t>Id</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Done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False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57" name="肘形连接符 56">
            <a:extLst>
              <a:ext uri="{FF2B5EF4-FFF2-40B4-BE49-F238E27FC236}">
                <a16:creationId xmlns:a16="http://schemas.microsoft.com/office/drawing/2014/main" id="{6ABECFE3-28ED-2AC4-C62C-5A6E39861971}"/>
              </a:ext>
            </a:extLst>
          </p:cNvPr>
          <p:cNvCxnSpPr>
            <a:stCxn id="27" idx="3"/>
          </p:cNvCxnSpPr>
          <p:nvPr/>
        </p:nvCxnSpPr>
        <p:spPr>
          <a:xfrm>
            <a:off x="9739520" y="2188743"/>
            <a:ext cx="1055480" cy="3194367"/>
          </a:xfrm>
          <a:prstGeom prst="bentConnector2">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 name="圆角矩形 3">
            <a:extLst>
              <a:ext uri="{FF2B5EF4-FFF2-40B4-BE49-F238E27FC236}">
                <a16:creationId xmlns:a16="http://schemas.microsoft.com/office/drawing/2014/main" id="{2B81F4D3-E7ED-5621-A0D2-42C57ADE9CB7}"/>
              </a:ext>
            </a:extLst>
          </p:cNvPr>
          <p:cNvSpPr/>
          <p:nvPr/>
        </p:nvSpPr>
        <p:spPr>
          <a:xfrm>
            <a:off x="2452476" y="1900987"/>
            <a:ext cx="2208409"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Times New Roman" panose="02020603050405020304" pitchFamily="18" charset="0"/>
                <a:cs typeface="Times New Roman" panose="02020603050405020304" pitchFamily="18" charset="0"/>
              </a:rPr>
              <a:t>Call</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Function</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2</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6217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EB98C5AC-6F97-E855-4842-F0D718CD8A08}"/>
              </a:ext>
            </a:extLst>
          </p:cNvPr>
          <p:cNvSpPr/>
          <p:nvPr/>
        </p:nvSpPr>
        <p:spPr>
          <a:xfrm>
            <a:off x="2958530" y="3198679"/>
            <a:ext cx="1862372" cy="1248950"/>
          </a:xfrm>
          <a:prstGeom prst="rect">
            <a:avLst/>
          </a:prstGeom>
          <a:ln w="28575">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latin typeface="SimSun" panose="02010600030101010101" pitchFamily="2" charset="-122"/>
              <a:ea typeface="SimSun" panose="02010600030101010101" pitchFamily="2" charset="-122"/>
            </a:endParaRPr>
          </a:p>
        </p:txBody>
      </p:sp>
      <p:cxnSp>
        <p:nvCxnSpPr>
          <p:cNvPr id="12" name="直线连接符 11">
            <a:extLst>
              <a:ext uri="{FF2B5EF4-FFF2-40B4-BE49-F238E27FC236}">
                <a16:creationId xmlns:a16="http://schemas.microsoft.com/office/drawing/2014/main" id="{1423E8F4-5BA9-B33A-CE3E-9185336C48A1}"/>
              </a:ext>
            </a:extLst>
          </p:cNvPr>
          <p:cNvCxnSpPr>
            <a:cxnSpLocks/>
          </p:cNvCxnSpPr>
          <p:nvPr/>
        </p:nvCxnSpPr>
        <p:spPr>
          <a:xfrm>
            <a:off x="5962780" y="1690688"/>
            <a:ext cx="0" cy="434669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60211"/>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Traditional</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vs</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FaaS</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6DDDA4C1-DA66-EEDF-14B2-57F7ED4823B3}"/>
              </a:ext>
            </a:extLst>
          </p:cNvPr>
          <p:cNvPicPr>
            <a:picLocks noChangeAspect="1"/>
          </p:cNvPicPr>
          <p:nvPr/>
        </p:nvPicPr>
        <p:blipFill>
          <a:blip r:embed="rId3"/>
          <a:stretch>
            <a:fillRect/>
          </a:stretch>
        </p:blipFill>
        <p:spPr>
          <a:xfrm>
            <a:off x="663614" y="1703045"/>
            <a:ext cx="1461963" cy="801991"/>
          </a:xfrm>
          <a:prstGeom prst="rect">
            <a:avLst/>
          </a:prstGeom>
        </p:spPr>
      </p:pic>
      <p:pic>
        <p:nvPicPr>
          <p:cNvPr id="8" name="图片 7">
            <a:extLst>
              <a:ext uri="{FF2B5EF4-FFF2-40B4-BE49-F238E27FC236}">
                <a16:creationId xmlns:a16="http://schemas.microsoft.com/office/drawing/2014/main" id="{987E2D63-662E-3F96-7BE3-D9E7E37F9ADA}"/>
              </a:ext>
            </a:extLst>
          </p:cNvPr>
          <p:cNvPicPr>
            <a:picLocks noChangeAspect="1"/>
          </p:cNvPicPr>
          <p:nvPr/>
        </p:nvPicPr>
        <p:blipFill>
          <a:blip r:embed="rId4"/>
          <a:stretch>
            <a:fillRect/>
          </a:stretch>
        </p:blipFill>
        <p:spPr>
          <a:xfrm>
            <a:off x="5365881" y="3321360"/>
            <a:ext cx="1193800" cy="838200"/>
          </a:xfrm>
          <a:prstGeom prst="rect">
            <a:avLst/>
          </a:prstGeom>
        </p:spPr>
      </p:pic>
      <p:sp>
        <p:nvSpPr>
          <p:cNvPr id="9" name="文本框 8">
            <a:extLst>
              <a:ext uri="{FF2B5EF4-FFF2-40B4-BE49-F238E27FC236}">
                <a16:creationId xmlns:a16="http://schemas.microsoft.com/office/drawing/2014/main" id="{F682DEE0-4B9A-2B47-5E76-4D1E848A09C7}"/>
              </a:ext>
            </a:extLst>
          </p:cNvPr>
          <p:cNvSpPr txBox="1"/>
          <p:nvPr/>
        </p:nvSpPr>
        <p:spPr>
          <a:xfrm>
            <a:off x="609765" y="2492679"/>
            <a:ext cx="1569660"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应用开发人员</a:t>
            </a:r>
          </a:p>
        </p:txBody>
      </p:sp>
      <p:sp>
        <p:nvSpPr>
          <p:cNvPr id="10" name="文本框 9">
            <a:extLst>
              <a:ext uri="{FF2B5EF4-FFF2-40B4-BE49-F238E27FC236}">
                <a16:creationId xmlns:a16="http://schemas.microsoft.com/office/drawing/2014/main" id="{682AAD00-4D8E-67E3-F37C-0F9439DED52B}"/>
              </a:ext>
            </a:extLst>
          </p:cNvPr>
          <p:cNvSpPr txBox="1"/>
          <p:nvPr/>
        </p:nvSpPr>
        <p:spPr>
          <a:xfrm>
            <a:off x="5639615" y="4184274"/>
            <a:ext cx="646331" cy="369332"/>
          </a:xfrm>
          <a:prstGeom prst="rect">
            <a:avLst/>
          </a:prstGeom>
          <a:solidFill>
            <a:schemeClr val="bg1"/>
          </a:solidFill>
        </p:spPr>
        <p:txBody>
          <a:bodyPr wrap="none" rtlCol="0">
            <a:spAutoFit/>
          </a:bodyPr>
          <a:lstStyle/>
          <a:p>
            <a:r>
              <a:rPr kumimoji="1" lang="zh-CN" altLang="en-US" dirty="0">
                <a:latin typeface="SimSun" panose="02010600030101010101" pitchFamily="2" charset="-122"/>
                <a:ea typeface="SimSun" panose="02010600030101010101" pitchFamily="2" charset="-122"/>
              </a:rPr>
              <a:t>用户</a:t>
            </a:r>
          </a:p>
        </p:txBody>
      </p:sp>
      <p:sp>
        <p:nvSpPr>
          <p:cNvPr id="14" name="文本框 13">
            <a:extLst>
              <a:ext uri="{FF2B5EF4-FFF2-40B4-BE49-F238E27FC236}">
                <a16:creationId xmlns:a16="http://schemas.microsoft.com/office/drawing/2014/main" id="{DA785378-A035-3DF2-0742-8DBEB5610A1C}"/>
              </a:ext>
            </a:extLst>
          </p:cNvPr>
          <p:cNvSpPr txBox="1"/>
          <p:nvPr/>
        </p:nvSpPr>
        <p:spPr>
          <a:xfrm>
            <a:off x="4324203" y="6199572"/>
            <a:ext cx="1417568" cy="400110"/>
          </a:xfrm>
          <a:prstGeom prst="rect">
            <a:avLst/>
          </a:prstGeom>
          <a:noFill/>
        </p:spPr>
        <p:txBody>
          <a:bodyPr wrap="none" rtlCol="0">
            <a:spAutoFit/>
          </a:bodyPr>
          <a:lstStyle/>
          <a:p>
            <a:r>
              <a:rPr kumimoji="1" lang="en-US" altLang="zh-CN" sz="2000" b="1" u="sng" dirty="0">
                <a:latin typeface="Times New Roman" panose="02020603050405020304" pitchFamily="18" charset="0"/>
                <a:ea typeface="SimSun" panose="02010600030101010101" pitchFamily="2" charset="-122"/>
                <a:cs typeface="Times New Roman" panose="02020603050405020304" pitchFamily="18" charset="0"/>
              </a:rPr>
              <a:t>Traditional</a:t>
            </a:r>
            <a:endParaRPr kumimoji="1" lang="zh-CN" altLang="en-US" sz="2000" b="1" u="sng"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8347EBD9-D54A-B1DA-3B92-02F91A2CB0D8}"/>
              </a:ext>
            </a:extLst>
          </p:cNvPr>
          <p:cNvSpPr txBox="1"/>
          <p:nvPr/>
        </p:nvSpPr>
        <p:spPr>
          <a:xfrm>
            <a:off x="6217279" y="6199572"/>
            <a:ext cx="740908" cy="400110"/>
          </a:xfrm>
          <a:prstGeom prst="rect">
            <a:avLst/>
          </a:prstGeom>
          <a:noFill/>
        </p:spPr>
        <p:txBody>
          <a:bodyPr wrap="none" rtlCol="0">
            <a:spAutoFit/>
          </a:bodyPr>
          <a:lstStyle/>
          <a:p>
            <a:r>
              <a:rPr kumimoji="1" lang="en-US" altLang="zh-CN" sz="2000" b="1" u="sng" dirty="0" err="1">
                <a:latin typeface="Times New Roman" panose="02020603050405020304" pitchFamily="18" charset="0"/>
                <a:ea typeface="SimSun" panose="02010600030101010101" pitchFamily="2" charset="-122"/>
                <a:cs typeface="Times New Roman" panose="02020603050405020304" pitchFamily="18" charset="0"/>
              </a:rPr>
              <a:t>FaaS</a:t>
            </a:r>
            <a:endParaRPr kumimoji="1" lang="zh-CN" altLang="en-US" sz="2000" b="1" u="sng"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6" name="矩形 15">
            <a:extLst>
              <a:ext uri="{FF2B5EF4-FFF2-40B4-BE49-F238E27FC236}">
                <a16:creationId xmlns:a16="http://schemas.microsoft.com/office/drawing/2014/main" id="{4B069FB8-1EA3-B1AE-8BB1-DD9F0DAA4AD7}"/>
              </a:ext>
            </a:extLst>
          </p:cNvPr>
          <p:cNvSpPr/>
          <p:nvPr/>
        </p:nvSpPr>
        <p:spPr>
          <a:xfrm>
            <a:off x="3104887" y="1788931"/>
            <a:ext cx="1569660" cy="637379"/>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购物软件</a:t>
            </a:r>
          </a:p>
        </p:txBody>
      </p:sp>
      <p:sp>
        <p:nvSpPr>
          <p:cNvPr id="17" name="矩形 16">
            <a:extLst>
              <a:ext uri="{FF2B5EF4-FFF2-40B4-BE49-F238E27FC236}">
                <a16:creationId xmlns:a16="http://schemas.microsoft.com/office/drawing/2014/main" id="{FB0983BC-4092-7D1A-8E1A-D3E021BF5ACD}"/>
              </a:ext>
            </a:extLst>
          </p:cNvPr>
          <p:cNvSpPr/>
          <p:nvPr/>
        </p:nvSpPr>
        <p:spPr>
          <a:xfrm>
            <a:off x="3101360" y="3335007"/>
            <a:ext cx="1569660" cy="637379"/>
          </a:xfrm>
          <a:prstGeom prst="rect">
            <a:avLst/>
          </a:prstGeom>
          <a:solidFill>
            <a:schemeClr val="accent6">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服务器</a:t>
            </a:r>
          </a:p>
        </p:txBody>
      </p:sp>
      <p:sp>
        <p:nvSpPr>
          <p:cNvPr id="19" name="文本框 18">
            <a:extLst>
              <a:ext uri="{FF2B5EF4-FFF2-40B4-BE49-F238E27FC236}">
                <a16:creationId xmlns:a16="http://schemas.microsoft.com/office/drawing/2014/main" id="{05B8D95F-5FDA-1CC2-09B8-32FEEEFC264A}"/>
              </a:ext>
            </a:extLst>
          </p:cNvPr>
          <p:cNvSpPr txBox="1"/>
          <p:nvPr/>
        </p:nvSpPr>
        <p:spPr>
          <a:xfrm>
            <a:off x="3026204" y="3993076"/>
            <a:ext cx="1685077"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虚拟机</a:t>
            </a:r>
            <a:r>
              <a:rPr kumimoji="1" lang="en-US" altLang="zh-CN" dirty="0">
                <a:latin typeface="SimSun" panose="02010600030101010101" pitchFamily="2" charset="-122"/>
                <a:ea typeface="SimSun" panose="02010600030101010101" pitchFamily="2" charset="-122"/>
              </a:rPr>
              <a:t>/</a:t>
            </a:r>
            <a:r>
              <a:rPr kumimoji="1" lang="zh-CN" altLang="en-US" dirty="0">
                <a:latin typeface="SimSun" panose="02010600030101010101" pitchFamily="2" charset="-122"/>
                <a:ea typeface="SimSun" panose="02010600030101010101" pitchFamily="2" charset="-122"/>
              </a:rPr>
              <a:t>物理机</a:t>
            </a:r>
          </a:p>
        </p:txBody>
      </p:sp>
      <p:cxnSp>
        <p:nvCxnSpPr>
          <p:cNvPr id="21" name="肘形连接符 20">
            <a:extLst>
              <a:ext uri="{FF2B5EF4-FFF2-40B4-BE49-F238E27FC236}">
                <a16:creationId xmlns:a16="http://schemas.microsoft.com/office/drawing/2014/main" id="{5D98BC9F-CE76-D215-74C1-82B7E87B4C95}"/>
              </a:ext>
            </a:extLst>
          </p:cNvPr>
          <p:cNvCxnSpPr>
            <a:stCxn id="9" idx="2"/>
            <a:endCxn id="18" idx="1"/>
          </p:cNvCxnSpPr>
          <p:nvPr/>
        </p:nvCxnSpPr>
        <p:spPr>
          <a:xfrm rot="16200000" flipH="1">
            <a:off x="1695991" y="2560614"/>
            <a:ext cx="961143" cy="1563935"/>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pic>
        <p:nvPicPr>
          <p:cNvPr id="23" name="图形 22" descr="数据库 轮廓">
            <a:extLst>
              <a:ext uri="{FF2B5EF4-FFF2-40B4-BE49-F238E27FC236}">
                <a16:creationId xmlns:a16="http://schemas.microsoft.com/office/drawing/2014/main" id="{1ECBA0E2-6CC7-A8AF-7D75-8C5A232657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6256" y="4836472"/>
            <a:ext cx="914400" cy="914400"/>
          </a:xfrm>
          <a:prstGeom prst="rect">
            <a:avLst/>
          </a:prstGeom>
        </p:spPr>
      </p:pic>
      <p:sp>
        <p:nvSpPr>
          <p:cNvPr id="24" name="文本框 23">
            <a:extLst>
              <a:ext uri="{FF2B5EF4-FFF2-40B4-BE49-F238E27FC236}">
                <a16:creationId xmlns:a16="http://schemas.microsoft.com/office/drawing/2014/main" id="{0C2F70CF-9F39-9606-5A2D-B5F82763F197}"/>
              </a:ext>
            </a:extLst>
          </p:cNvPr>
          <p:cNvSpPr txBox="1"/>
          <p:nvPr/>
        </p:nvSpPr>
        <p:spPr>
          <a:xfrm>
            <a:off x="3370664" y="5694528"/>
            <a:ext cx="1031051"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Database</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B6198848-6F8A-7C8B-1AA2-16466D2A31DB}"/>
              </a:ext>
            </a:extLst>
          </p:cNvPr>
          <p:cNvSpPr txBox="1"/>
          <p:nvPr/>
        </p:nvSpPr>
        <p:spPr>
          <a:xfrm>
            <a:off x="1259070" y="3845373"/>
            <a:ext cx="1223412"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供应</a:t>
            </a:r>
            <a:r>
              <a:rPr kumimoji="1" lang="en-US" altLang="zh-CN" dirty="0">
                <a:latin typeface="SimSun" panose="02010600030101010101" pitchFamily="2" charset="-122"/>
                <a:ea typeface="SimSun" panose="02010600030101010101" pitchFamily="2" charset="-122"/>
              </a:rPr>
              <a:t>/</a:t>
            </a:r>
            <a:r>
              <a:rPr kumimoji="1" lang="zh-CN" altLang="en-US" dirty="0">
                <a:latin typeface="SimSun" panose="02010600030101010101" pitchFamily="2" charset="-122"/>
                <a:ea typeface="SimSun" panose="02010600030101010101" pitchFamily="2" charset="-122"/>
              </a:rPr>
              <a:t>管理</a:t>
            </a:r>
          </a:p>
        </p:txBody>
      </p:sp>
      <p:cxnSp>
        <p:nvCxnSpPr>
          <p:cNvPr id="26" name="肘形连接符 25">
            <a:extLst>
              <a:ext uri="{FF2B5EF4-FFF2-40B4-BE49-F238E27FC236}">
                <a16:creationId xmlns:a16="http://schemas.microsoft.com/office/drawing/2014/main" id="{B18AFA12-3935-2390-8F90-2D6CE0277E99}"/>
              </a:ext>
            </a:extLst>
          </p:cNvPr>
          <p:cNvCxnSpPr>
            <a:cxnSpLocks/>
            <a:stCxn id="16" idx="2"/>
            <a:endCxn id="18" idx="0"/>
          </p:cNvCxnSpPr>
          <p:nvPr/>
        </p:nvCxnSpPr>
        <p:spPr>
          <a:xfrm rot="5400000">
            <a:off x="3503533" y="2812494"/>
            <a:ext cx="772369" cy="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70B5BEC9-12D8-533C-F9DB-78FEB2AA260F}"/>
              </a:ext>
            </a:extLst>
          </p:cNvPr>
          <p:cNvSpPr txBox="1"/>
          <p:nvPr/>
        </p:nvSpPr>
        <p:spPr>
          <a:xfrm>
            <a:off x="2268003" y="2099791"/>
            <a:ext cx="646331"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开发</a:t>
            </a:r>
          </a:p>
        </p:txBody>
      </p:sp>
      <p:sp>
        <p:nvSpPr>
          <p:cNvPr id="31" name="文本框 30">
            <a:extLst>
              <a:ext uri="{FF2B5EF4-FFF2-40B4-BE49-F238E27FC236}">
                <a16:creationId xmlns:a16="http://schemas.microsoft.com/office/drawing/2014/main" id="{14D28110-C493-BC98-2FF5-83444FB271EB}"/>
              </a:ext>
            </a:extLst>
          </p:cNvPr>
          <p:cNvSpPr txBox="1"/>
          <p:nvPr/>
        </p:nvSpPr>
        <p:spPr>
          <a:xfrm>
            <a:off x="3916173" y="2616815"/>
            <a:ext cx="646331"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部署</a:t>
            </a:r>
          </a:p>
        </p:txBody>
      </p:sp>
      <p:cxnSp>
        <p:nvCxnSpPr>
          <p:cNvPr id="33" name="直线箭头连接符 32">
            <a:extLst>
              <a:ext uri="{FF2B5EF4-FFF2-40B4-BE49-F238E27FC236}">
                <a16:creationId xmlns:a16="http://schemas.microsoft.com/office/drawing/2014/main" id="{19ABA23F-82A8-3231-7D30-23A006945B61}"/>
              </a:ext>
            </a:extLst>
          </p:cNvPr>
          <p:cNvCxnSpPr>
            <a:stCxn id="18" idx="2"/>
            <a:endCxn id="23" idx="0"/>
          </p:cNvCxnSpPr>
          <p:nvPr/>
        </p:nvCxnSpPr>
        <p:spPr>
          <a:xfrm>
            <a:off x="3889716" y="4447629"/>
            <a:ext cx="3740" cy="3888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直线箭头连接符 33">
            <a:extLst>
              <a:ext uri="{FF2B5EF4-FFF2-40B4-BE49-F238E27FC236}">
                <a16:creationId xmlns:a16="http://schemas.microsoft.com/office/drawing/2014/main" id="{5E88CA06-E417-0670-0B92-1F6B98D5203F}"/>
              </a:ext>
            </a:extLst>
          </p:cNvPr>
          <p:cNvCxnSpPr>
            <a:cxnSpLocks/>
            <a:stCxn id="7" idx="3"/>
            <a:endCxn id="16" idx="1"/>
          </p:cNvCxnSpPr>
          <p:nvPr/>
        </p:nvCxnSpPr>
        <p:spPr>
          <a:xfrm>
            <a:off x="2125577" y="2104041"/>
            <a:ext cx="979310" cy="35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直线箭头连接符 36">
            <a:extLst>
              <a:ext uri="{FF2B5EF4-FFF2-40B4-BE49-F238E27FC236}">
                <a16:creationId xmlns:a16="http://schemas.microsoft.com/office/drawing/2014/main" id="{397278D3-5FB2-505E-DDBD-71CC6D49FC48}"/>
              </a:ext>
            </a:extLst>
          </p:cNvPr>
          <p:cNvCxnSpPr>
            <a:cxnSpLocks/>
            <a:stCxn id="8" idx="1"/>
          </p:cNvCxnSpPr>
          <p:nvPr/>
        </p:nvCxnSpPr>
        <p:spPr>
          <a:xfrm flipH="1">
            <a:off x="4930344" y="3740460"/>
            <a:ext cx="435537" cy="0"/>
          </a:xfrm>
          <a:prstGeom prst="straightConnector1">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pic>
        <p:nvPicPr>
          <p:cNvPr id="42" name="图片 41">
            <a:extLst>
              <a:ext uri="{FF2B5EF4-FFF2-40B4-BE49-F238E27FC236}">
                <a16:creationId xmlns:a16="http://schemas.microsoft.com/office/drawing/2014/main" id="{22358CA9-880E-070D-1778-67591817D7C1}"/>
              </a:ext>
            </a:extLst>
          </p:cNvPr>
          <p:cNvPicPr>
            <a:picLocks noChangeAspect="1"/>
          </p:cNvPicPr>
          <p:nvPr/>
        </p:nvPicPr>
        <p:blipFill>
          <a:blip r:embed="rId3"/>
          <a:stretch>
            <a:fillRect/>
          </a:stretch>
        </p:blipFill>
        <p:spPr>
          <a:xfrm>
            <a:off x="6752043" y="1062765"/>
            <a:ext cx="1461963" cy="801991"/>
          </a:xfrm>
          <a:prstGeom prst="rect">
            <a:avLst/>
          </a:prstGeom>
        </p:spPr>
      </p:pic>
      <p:sp>
        <p:nvSpPr>
          <p:cNvPr id="43" name="文本框 42">
            <a:extLst>
              <a:ext uri="{FF2B5EF4-FFF2-40B4-BE49-F238E27FC236}">
                <a16:creationId xmlns:a16="http://schemas.microsoft.com/office/drawing/2014/main" id="{899F603A-29A2-BE19-C247-4D153297D261}"/>
              </a:ext>
            </a:extLst>
          </p:cNvPr>
          <p:cNvSpPr txBox="1"/>
          <p:nvPr/>
        </p:nvSpPr>
        <p:spPr>
          <a:xfrm>
            <a:off x="6698194" y="1852399"/>
            <a:ext cx="1569660"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应用开发人员</a:t>
            </a:r>
          </a:p>
        </p:txBody>
      </p:sp>
      <p:sp>
        <p:nvSpPr>
          <p:cNvPr id="44" name="矩形 43">
            <a:extLst>
              <a:ext uri="{FF2B5EF4-FFF2-40B4-BE49-F238E27FC236}">
                <a16:creationId xmlns:a16="http://schemas.microsoft.com/office/drawing/2014/main" id="{FDE8B37B-3F1A-62F7-45F0-A258B0A4A434}"/>
              </a:ext>
            </a:extLst>
          </p:cNvPr>
          <p:cNvSpPr/>
          <p:nvPr/>
        </p:nvSpPr>
        <p:spPr>
          <a:xfrm rot="16200000">
            <a:off x="6440941" y="3377572"/>
            <a:ext cx="1896966" cy="646332"/>
          </a:xfrm>
          <a:prstGeom prst="rect">
            <a:avLst/>
          </a:prstGeom>
          <a:solidFill>
            <a:schemeClr val="accent6">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API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网关</a:t>
            </a:r>
          </a:p>
        </p:txBody>
      </p:sp>
      <p:cxnSp>
        <p:nvCxnSpPr>
          <p:cNvPr id="45" name="直线箭头连接符 44">
            <a:extLst>
              <a:ext uri="{FF2B5EF4-FFF2-40B4-BE49-F238E27FC236}">
                <a16:creationId xmlns:a16="http://schemas.microsoft.com/office/drawing/2014/main" id="{D1BE2E9B-5F6D-9E4A-FF00-38B9C06B6F5C}"/>
              </a:ext>
            </a:extLst>
          </p:cNvPr>
          <p:cNvCxnSpPr>
            <a:cxnSpLocks/>
            <a:endCxn id="8" idx="3"/>
          </p:cNvCxnSpPr>
          <p:nvPr/>
        </p:nvCxnSpPr>
        <p:spPr>
          <a:xfrm flipH="1">
            <a:off x="6559681" y="3740460"/>
            <a:ext cx="435537" cy="0"/>
          </a:xfrm>
          <a:prstGeom prst="straightConnector1">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49" name="矩形 48">
            <a:extLst>
              <a:ext uri="{FF2B5EF4-FFF2-40B4-BE49-F238E27FC236}">
                <a16:creationId xmlns:a16="http://schemas.microsoft.com/office/drawing/2014/main" id="{E2A2F37C-3CB8-6F92-E912-E05B4B1A40BD}"/>
              </a:ext>
            </a:extLst>
          </p:cNvPr>
          <p:cNvSpPr/>
          <p:nvPr/>
        </p:nvSpPr>
        <p:spPr>
          <a:xfrm>
            <a:off x="8120746" y="2502459"/>
            <a:ext cx="3655235" cy="2334013"/>
          </a:xfrm>
          <a:prstGeom prst="rect">
            <a:avLst/>
          </a:prstGeom>
          <a:ln w="28575">
            <a:solidFill>
              <a:schemeClr val="accent1">
                <a:lumMod val="60000"/>
                <a:lumOff val="40000"/>
              </a:schemeClr>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dirty="0">
              <a:latin typeface="SimSun" panose="02010600030101010101" pitchFamily="2" charset="-122"/>
              <a:ea typeface="SimSun" panose="02010600030101010101" pitchFamily="2" charset="-122"/>
            </a:endParaRPr>
          </a:p>
        </p:txBody>
      </p:sp>
      <p:sp>
        <p:nvSpPr>
          <p:cNvPr id="50" name="矩形 49">
            <a:extLst>
              <a:ext uri="{FF2B5EF4-FFF2-40B4-BE49-F238E27FC236}">
                <a16:creationId xmlns:a16="http://schemas.microsoft.com/office/drawing/2014/main" id="{382C7211-F9CD-2C16-EEB1-D198989DB567}"/>
              </a:ext>
            </a:extLst>
          </p:cNvPr>
          <p:cNvSpPr/>
          <p:nvPr/>
        </p:nvSpPr>
        <p:spPr>
          <a:xfrm>
            <a:off x="8331624" y="2714812"/>
            <a:ext cx="1726776"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下单函数</a:t>
            </a:r>
          </a:p>
        </p:txBody>
      </p:sp>
      <p:sp>
        <p:nvSpPr>
          <p:cNvPr id="51" name="矩形 50">
            <a:extLst>
              <a:ext uri="{FF2B5EF4-FFF2-40B4-BE49-F238E27FC236}">
                <a16:creationId xmlns:a16="http://schemas.microsoft.com/office/drawing/2014/main" id="{93D7284C-61E0-0CF1-755D-7800E0C97CA0}"/>
              </a:ext>
            </a:extLst>
          </p:cNvPr>
          <p:cNvSpPr/>
          <p:nvPr/>
        </p:nvSpPr>
        <p:spPr>
          <a:xfrm>
            <a:off x="8331623" y="3446277"/>
            <a:ext cx="1726775"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身份验证函数</a:t>
            </a:r>
          </a:p>
        </p:txBody>
      </p:sp>
      <p:sp>
        <p:nvSpPr>
          <p:cNvPr id="52" name="矩形 51">
            <a:extLst>
              <a:ext uri="{FF2B5EF4-FFF2-40B4-BE49-F238E27FC236}">
                <a16:creationId xmlns:a16="http://schemas.microsoft.com/office/drawing/2014/main" id="{F5D81BBC-8C45-A0BF-4F8A-23A121DF9216}"/>
              </a:ext>
            </a:extLst>
          </p:cNvPr>
          <p:cNvSpPr/>
          <p:nvPr/>
        </p:nvSpPr>
        <p:spPr>
          <a:xfrm>
            <a:off x="8318964" y="4177742"/>
            <a:ext cx="1739433"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注册函数</a:t>
            </a:r>
          </a:p>
        </p:txBody>
      </p:sp>
      <p:pic>
        <p:nvPicPr>
          <p:cNvPr id="53" name="图形 52" descr="数据库 轮廓">
            <a:extLst>
              <a:ext uri="{FF2B5EF4-FFF2-40B4-BE49-F238E27FC236}">
                <a16:creationId xmlns:a16="http://schemas.microsoft.com/office/drawing/2014/main" id="{3B1D8737-85B0-E51F-128E-A382524C17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852" y="3628759"/>
            <a:ext cx="914400" cy="914400"/>
          </a:xfrm>
          <a:prstGeom prst="rect">
            <a:avLst/>
          </a:prstGeom>
        </p:spPr>
      </p:pic>
      <p:sp>
        <p:nvSpPr>
          <p:cNvPr id="54" name="文本框 53">
            <a:extLst>
              <a:ext uri="{FF2B5EF4-FFF2-40B4-BE49-F238E27FC236}">
                <a16:creationId xmlns:a16="http://schemas.microsoft.com/office/drawing/2014/main" id="{3199E8ED-C058-3B79-7CC7-F3AE35EE7F40}"/>
              </a:ext>
            </a:extLst>
          </p:cNvPr>
          <p:cNvSpPr txBox="1"/>
          <p:nvPr/>
        </p:nvSpPr>
        <p:spPr>
          <a:xfrm>
            <a:off x="10561398" y="4443004"/>
            <a:ext cx="1120820"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Databases</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55" name="肘形连接符 54">
            <a:extLst>
              <a:ext uri="{FF2B5EF4-FFF2-40B4-BE49-F238E27FC236}">
                <a16:creationId xmlns:a16="http://schemas.microsoft.com/office/drawing/2014/main" id="{DAE5B7E0-D8E0-3AD3-9EC3-82ECA7EECA84}"/>
              </a:ext>
            </a:extLst>
          </p:cNvPr>
          <p:cNvCxnSpPr>
            <a:cxnSpLocks/>
            <a:stCxn id="42" idx="3"/>
          </p:cNvCxnSpPr>
          <p:nvPr/>
        </p:nvCxnSpPr>
        <p:spPr>
          <a:xfrm>
            <a:off x="8214006" y="1463761"/>
            <a:ext cx="678784" cy="1028509"/>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58" name="文本框 57">
            <a:extLst>
              <a:ext uri="{FF2B5EF4-FFF2-40B4-BE49-F238E27FC236}">
                <a16:creationId xmlns:a16="http://schemas.microsoft.com/office/drawing/2014/main" id="{52EC8689-A8DD-5C51-C49E-B1F3E1ABA726}"/>
              </a:ext>
            </a:extLst>
          </p:cNvPr>
          <p:cNvSpPr txBox="1"/>
          <p:nvPr/>
        </p:nvSpPr>
        <p:spPr>
          <a:xfrm>
            <a:off x="8892790" y="1621187"/>
            <a:ext cx="2350533" cy="646331"/>
          </a:xfrm>
          <a:prstGeom prst="rect">
            <a:avLst/>
          </a:prstGeom>
          <a:noFill/>
        </p:spPr>
        <p:txBody>
          <a:bodyPr wrap="square" rtlCol="0">
            <a:spAutoFit/>
          </a:bodyPr>
          <a:lstStyle/>
          <a:p>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开发函数并在 </a:t>
            </a:r>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FaaS</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平台中注册</a:t>
            </a:r>
          </a:p>
        </p:txBody>
      </p:sp>
      <p:cxnSp>
        <p:nvCxnSpPr>
          <p:cNvPr id="60" name="直线箭头连接符 59">
            <a:extLst>
              <a:ext uri="{FF2B5EF4-FFF2-40B4-BE49-F238E27FC236}">
                <a16:creationId xmlns:a16="http://schemas.microsoft.com/office/drawing/2014/main" id="{7ECEF9F6-009A-B841-34D1-E4EA6ED038CD}"/>
              </a:ext>
            </a:extLst>
          </p:cNvPr>
          <p:cNvCxnSpPr>
            <a:cxnSpLocks/>
            <a:stCxn id="44" idx="2"/>
            <a:endCxn id="50" idx="1"/>
          </p:cNvCxnSpPr>
          <p:nvPr/>
        </p:nvCxnSpPr>
        <p:spPr>
          <a:xfrm flipV="1">
            <a:off x="7712590" y="2969274"/>
            <a:ext cx="619034" cy="7314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直线箭头连接符 62">
            <a:extLst>
              <a:ext uri="{FF2B5EF4-FFF2-40B4-BE49-F238E27FC236}">
                <a16:creationId xmlns:a16="http://schemas.microsoft.com/office/drawing/2014/main" id="{342EC600-24C0-BE46-D8F1-B965C011F564}"/>
              </a:ext>
            </a:extLst>
          </p:cNvPr>
          <p:cNvCxnSpPr>
            <a:cxnSpLocks/>
            <a:stCxn id="44" idx="2"/>
            <a:endCxn id="51" idx="1"/>
          </p:cNvCxnSpPr>
          <p:nvPr/>
        </p:nvCxnSpPr>
        <p:spPr>
          <a:xfrm>
            <a:off x="7712590" y="3700738"/>
            <a:ext cx="619033"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直线箭头连接符 65">
            <a:extLst>
              <a:ext uri="{FF2B5EF4-FFF2-40B4-BE49-F238E27FC236}">
                <a16:creationId xmlns:a16="http://schemas.microsoft.com/office/drawing/2014/main" id="{B8C9A5CB-3F90-7F4A-CF6D-E40E2A4E6DA9}"/>
              </a:ext>
            </a:extLst>
          </p:cNvPr>
          <p:cNvCxnSpPr>
            <a:cxnSpLocks/>
            <a:stCxn id="44" idx="2"/>
            <a:endCxn id="52" idx="1"/>
          </p:cNvCxnSpPr>
          <p:nvPr/>
        </p:nvCxnSpPr>
        <p:spPr>
          <a:xfrm>
            <a:off x="7712590" y="3700738"/>
            <a:ext cx="606374" cy="7314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肘形连接符 69">
            <a:extLst>
              <a:ext uri="{FF2B5EF4-FFF2-40B4-BE49-F238E27FC236}">
                <a16:creationId xmlns:a16="http://schemas.microsoft.com/office/drawing/2014/main" id="{CED47062-2B5D-6C3B-3EA9-D0FE43BD825E}"/>
              </a:ext>
            </a:extLst>
          </p:cNvPr>
          <p:cNvCxnSpPr>
            <a:cxnSpLocks/>
            <a:stCxn id="51" idx="3"/>
            <a:endCxn id="53" idx="1"/>
          </p:cNvCxnSpPr>
          <p:nvPr/>
        </p:nvCxnSpPr>
        <p:spPr>
          <a:xfrm>
            <a:off x="10058398" y="3700739"/>
            <a:ext cx="609454" cy="385220"/>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73" name="肘形连接符 72">
            <a:extLst>
              <a:ext uri="{FF2B5EF4-FFF2-40B4-BE49-F238E27FC236}">
                <a16:creationId xmlns:a16="http://schemas.microsoft.com/office/drawing/2014/main" id="{5E252116-CECB-ABAD-72AA-F1472C9D4ABA}"/>
              </a:ext>
            </a:extLst>
          </p:cNvPr>
          <p:cNvCxnSpPr>
            <a:cxnSpLocks/>
            <a:stCxn id="52" idx="3"/>
            <a:endCxn id="53" idx="1"/>
          </p:cNvCxnSpPr>
          <p:nvPr/>
        </p:nvCxnSpPr>
        <p:spPr>
          <a:xfrm flipV="1">
            <a:off x="10058397" y="4085959"/>
            <a:ext cx="609455" cy="346245"/>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78" name="直线箭头连接符 77">
            <a:extLst>
              <a:ext uri="{FF2B5EF4-FFF2-40B4-BE49-F238E27FC236}">
                <a16:creationId xmlns:a16="http://schemas.microsoft.com/office/drawing/2014/main" id="{EA022994-1C27-5F00-8ABE-53219CD1AFA4}"/>
              </a:ext>
            </a:extLst>
          </p:cNvPr>
          <p:cNvCxnSpPr>
            <a:cxnSpLocks/>
            <a:stCxn id="50" idx="3"/>
            <a:endCxn id="101" idx="1"/>
          </p:cNvCxnSpPr>
          <p:nvPr/>
        </p:nvCxnSpPr>
        <p:spPr>
          <a:xfrm flipV="1">
            <a:off x="10058400" y="2967709"/>
            <a:ext cx="589081" cy="15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88" name="图片 87">
            <a:extLst>
              <a:ext uri="{FF2B5EF4-FFF2-40B4-BE49-F238E27FC236}">
                <a16:creationId xmlns:a16="http://schemas.microsoft.com/office/drawing/2014/main" id="{E82A1BD9-CB50-E6DA-5667-8887D5A39EA3}"/>
              </a:ext>
            </a:extLst>
          </p:cNvPr>
          <p:cNvPicPr>
            <a:picLocks noChangeAspect="1"/>
          </p:cNvPicPr>
          <p:nvPr/>
        </p:nvPicPr>
        <p:blipFill>
          <a:blip r:embed="rId7"/>
          <a:stretch>
            <a:fillRect/>
          </a:stretch>
        </p:blipFill>
        <p:spPr>
          <a:xfrm>
            <a:off x="8547218" y="5330974"/>
            <a:ext cx="1501755" cy="328998"/>
          </a:xfrm>
          <a:prstGeom prst="rect">
            <a:avLst/>
          </a:prstGeom>
        </p:spPr>
      </p:pic>
      <p:pic>
        <p:nvPicPr>
          <p:cNvPr id="89" name="图片 88">
            <a:extLst>
              <a:ext uri="{FF2B5EF4-FFF2-40B4-BE49-F238E27FC236}">
                <a16:creationId xmlns:a16="http://schemas.microsoft.com/office/drawing/2014/main" id="{1F5CC1B9-228B-6386-E86A-CC849F8FC68F}"/>
              </a:ext>
            </a:extLst>
          </p:cNvPr>
          <p:cNvPicPr>
            <a:picLocks noChangeAspect="1"/>
          </p:cNvPicPr>
          <p:nvPr/>
        </p:nvPicPr>
        <p:blipFill rotWithShape="1">
          <a:blip r:embed="rId8"/>
          <a:srcRect t="1" r="76994" b="5021"/>
          <a:stretch/>
        </p:blipFill>
        <p:spPr>
          <a:xfrm>
            <a:off x="10113403" y="5271628"/>
            <a:ext cx="431275" cy="416893"/>
          </a:xfrm>
          <a:prstGeom prst="rect">
            <a:avLst/>
          </a:prstGeom>
        </p:spPr>
      </p:pic>
      <p:pic>
        <p:nvPicPr>
          <p:cNvPr id="90" name="图片 89">
            <a:extLst>
              <a:ext uri="{FF2B5EF4-FFF2-40B4-BE49-F238E27FC236}">
                <a16:creationId xmlns:a16="http://schemas.microsoft.com/office/drawing/2014/main" id="{67B0EADA-F393-132D-17C5-2B02EB822943}"/>
              </a:ext>
            </a:extLst>
          </p:cNvPr>
          <p:cNvPicPr>
            <a:picLocks noChangeAspect="1"/>
          </p:cNvPicPr>
          <p:nvPr/>
        </p:nvPicPr>
        <p:blipFill rotWithShape="1">
          <a:blip r:embed="rId8"/>
          <a:srcRect l="44999"/>
          <a:stretch/>
        </p:blipFill>
        <p:spPr>
          <a:xfrm>
            <a:off x="10589156" y="5278548"/>
            <a:ext cx="1031051" cy="438935"/>
          </a:xfrm>
          <a:prstGeom prst="rect">
            <a:avLst/>
          </a:prstGeom>
        </p:spPr>
      </p:pic>
      <p:pic>
        <p:nvPicPr>
          <p:cNvPr id="91" name="图片 90">
            <a:extLst>
              <a:ext uri="{FF2B5EF4-FFF2-40B4-BE49-F238E27FC236}">
                <a16:creationId xmlns:a16="http://schemas.microsoft.com/office/drawing/2014/main" id="{541437A8-0161-FF73-FF8B-2BCD586B6886}"/>
              </a:ext>
            </a:extLst>
          </p:cNvPr>
          <p:cNvPicPr>
            <a:picLocks noChangeAspect="1"/>
          </p:cNvPicPr>
          <p:nvPr/>
        </p:nvPicPr>
        <p:blipFill>
          <a:blip r:embed="rId9"/>
          <a:stretch>
            <a:fillRect/>
          </a:stretch>
        </p:blipFill>
        <p:spPr>
          <a:xfrm>
            <a:off x="10113403" y="5746666"/>
            <a:ext cx="1772616" cy="426605"/>
          </a:xfrm>
          <a:prstGeom prst="rect">
            <a:avLst/>
          </a:prstGeom>
        </p:spPr>
      </p:pic>
      <p:cxnSp>
        <p:nvCxnSpPr>
          <p:cNvPr id="92" name="直线箭头连接符 91">
            <a:extLst>
              <a:ext uri="{FF2B5EF4-FFF2-40B4-BE49-F238E27FC236}">
                <a16:creationId xmlns:a16="http://schemas.microsoft.com/office/drawing/2014/main" id="{4E65681B-22F9-8982-DA5C-78E5F072897E}"/>
              </a:ext>
            </a:extLst>
          </p:cNvPr>
          <p:cNvCxnSpPr>
            <a:cxnSpLocks/>
            <a:endCxn id="49" idx="2"/>
          </p:cNvCxnSpPr>
          <p:nvPr/>
        </p:nvCxnSpPr>
        <p:spPr>
          <a:xfrm flipV="1">
            <a:off x="9948364" y="4836472"/>
            <a:ext cx="0" cy="3722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8" name="文本框 97">
            <a:extLst>
              <a:ext uri="{FF2B5EF4-FFF2-40B4-BE49-F238E27FC236}">
                <a16:creationId xmlns:a16="http://schemas.microsoft.com/office/drawing/2014/main" id="{90D049BF-1B4B-5377-0F91-DEF3AB77CE3F}"/>
              </a:ext>
            </a:extLst>
          </p:cNvPr>
          <p:cNvSpPr txBox="1"/>
          <p:nvPr/>
        </p:nvSpPr>
        <p:spPr>
          <a:xfrm>
            <a:off x="9953390" y="4839361"/>
            <a:ext cx="1223412" cy="369332"/>
          </a:xfrm>
          <a:prstGeom prst="rect">
            <a:avLst/>
          </a:prstGeom>
          <a:noFill/>
        </p:spPr>
        <p:txBody>
          <a:bodyPr wrap="none" rtlCol="0">
            <a:spAutoFit/>
          </a:bodyPr>
          <a:lstStyle/>
          <a:p>
            <a:r>
              <a:rPr kumimoji="1" lang="zh-CN" altLang="en-US" dirty="0">
                <a:latin typeface="SimSun" panose="02010600030101010101" pitchFamily="2" charset="-122"/>
                <a:ea typeface="SimSun" panose="02010600030101010101" pitchFamily="2" charset="-122"/>
              </a:rPr>
              <a:t>供应</a:t>
            </a:r>
            <a:r>
              <a:rPr kumimoji="1" lang="en-US" altLang="zh-CN" dirty="0">
                <a:latin typeface="SimSun" panose="02010600030101010101" pitchFamily="2" charset="-122"/>
                <a:ea typeface="SimSun" panose="02010600030101010101" pitchFamily="2" charset="-122"/>
              </a:rPr>
              <a:t>/</a:t>
            </a:r>
            <a:r>
              <a:rPr kumimoji="1" lang="zh-CN" altLang="en-US" dirty="0">
                <a:latin typeface="SimSun" panose="02010600030101010101" pitchFamily="2" charset="-122"/>
                <a:ea typeface="SimSun" panose="02010600030101010101" pitchFamily="2" charset="-122"/>
              </a:rPr>
              <a:t>管理</a:t>
            </a:r>
          </a:p>
        </p:txBody>
      </p:sp>
      <p:pic>
        <p:nvPicPr>
          <p:cNvPr id="1026" name="Picture 2" descr="AWS Lambda Interview Questions: Comprehensive Guide for Success">
            <a:extLst>
              <a:ext uri="{FF2B5EF4-FFF2-40B4-BE49-F238E27FC236}">
                <a16:creationId xmlns:a16="http://schemas.microsoft.com/office/drawing/2014/main" id="{A98811B8-C9E6-A643-B049-B2F6DCE578A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8112" r="21363" b="20495"/>
          <a:stretch/>
        </p:blipFill>
        <p:spPr bwMode="auto">
          <a:xfrm>
            <a:off x="8126031" y="5786399"/>
            <a:ext cx="411184" cy="369332"/>
          </a:xfrm>
          <a:prstGeom prst="rect">
            <a:avLst/>
          </a:prstGeom>
          <a:noFill/>
          <a:extLst>
            <a:ext uri="{909E8E84-426E-40DD-AFC4-6F175D3DCCD1}">
              <a14:hiddenFill xmlns:a14="http://schemas.microsoft.com/office/drawing/2010/main">
                <a:solidFill>
                  <a:srgbClr val="FFFFFF"/>
                </a:solidFill>
              </a14:hiddenFill>
            </a:ext>
          </a:extLst>
        </p:spPr>
      </p:pic>
      <p:pic>
        <p:nvPicPr>
          <p:cNvPr id="99" name="图片 98">
            <a:extLst>
              <a:ext uri="{FF2B5EF4-FFF2-40B4-BE49-F238E27FC236}">
                <a16:creationId xmlns:a16="http://schemas.microsoft.com/office/drawing/2014/main" id="{6CE9245F-914D-9D30-46CA-6877C8B94FB9}"/>
              </a:ext>
            </a:extLst>
          </p:cNvPr>
          <p:cNvPicPr>
            <a:picLocks noChangeAspect="1"/>
          </p:cNvPicPr>
          <p:nvPr/>
        </p:nvPicPr>
        <p:blipFill>
          <a:blip r:embed="rId11"/>
          <a:stretch>
            <a:fillRect/>
          </a:stretch>
        </p:blipFill>
        <p:spPr>
          <a:xfrm>
            <a:off x="8567578" y="5856765"/>
            <a:ext cx="1371600" cy="228600"/>
          </a:xfrm>
          <a:prstGeom prst="rect">
            <a:avLst/>
          </a:prstGeom>
        </p:spPr>
      </p:pic>
      <p:sp>
        <p:nvSpPr>
          <p:cNvPr id="100" name="文本框 99">
            <a:extLst>
              <a:ext uri="{FF2B5EF4-FFF2-40B4-BE49-F238E27FC236}">
                <a16:creationId xmlns:a16="http://schemas.microsoft.com/office/drawing/2014/main" id="{96350811-F967-61E1-861B-60ABFE66C2AE}"/>
              </a:ext>
            </a:extLst>
          </p:cNvPr>
          <p:cNvSpPr txBox="1"/>
          <p:nvPr/>
        </p:nvSpPr>
        <p:spPr>
          <a:xfrm>
            <a:off x="8964270" y="6229383"/>
            <a:ext cx="2031325" cy="369332"/>
          </a:xfrm>
          <a:prstGeom prst="rect">
            <a:avLst/>
          </a:prstGeom>
          <a:noFill/>
        </p:spPr>
        <p:txBody>
          <a:bodyPr wrap="none" rtlCol="0">
            <a:spAutoFit/>
          </a:bodyPr>
          <a:lstStyle/>
          <a:p>
            <a:r>
              <a:rPr kumimoji="1" lang="en-US" altLang="zh-CN" dirty="0" err="1">
                <a:latin typeface="SimSun" panose="02010600030101010101" pitchFamily="2" charset="-122"/>
                <a:ea typeface="SimSun" panose="02010600030101010101" pitchFamily="2" charset="-122"/>
              </a:rPr>
              <a:t>FaaS</a:t>
            </a:r>
            <a:r>
              <a:rPr kumimoji="1" lang="zh-CN" altLang="en-US" dirty="0">
                <a:latin typeface="SimSun" panose="02010600030101010101" pitchFamily="2" charset="-122"/>
                <a:ea typeface="SimSun" panose="02010600030101010101" pitchFamily="2" charset="-122"/>
              </a:rPr>
              <a:t> 平台</a:t>
            </a:r>
            <a:r>
              <a:rPr kumimoji="1" lang="en-US" altLang="zh-CN" dirty="0">
                <a:latin typeface="SimSun" panose="02010600030101010101" pitchFamily="2" charset="-122"/>
                <a:ea typeface="SimSun" panose="02010600030101010101" pitchFamily="2" charset="-122"/>
              </a:rPr>
              <a:t>/</a:t>
            </a:r>
            <a:r>
              <a:rPr kumimoji="1" lang="zh-CN" altLang="en-US" dirty="0">
                <a:latin typeface="SimSun" panose="02010600030101010101" pitchFamily="2" charset="-122"/>
                <a:ea typeface="SimSun" panose="02010600030101010101" pitchFamily="2" charset="-122"/>
              </a:rPr>
              <a:t>供应商</a:t>
            </a:r>
          </a:p>
        </p:txBody>
      </p:sp>
      <p:pic>
        <p:nvPicPr>
          <p:cNvPr id="101" name="图形 100" descr="数据库 轮廓">
            <a:extLst>
              <a:ext uri="{FF2B5EF4-FFF2-40B4-BE49-F238E27FC236}">
                <a16:creationId xmlns:a16="http://schemas.microsoft.com/office/drawing/2014/main" id="{F69ECE75-3AEF-4E63-6CDE-32F4207561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7481" y="2510509"/>
            <a:ext cx="914400" cy="914400"/>
          </a:xfrm>
          <a:prstGeom prst="rect">
            <a:avLst/>
          </a:prstGeom>
        </p:spPr>
      </p:pic>
    </p:spTree>
    <p:extLst>
      <p:ext uri="{BB962C8B-B14F-4D97-AF65-F5344CB8AC3E}">
        <p14:creationId xmlns:p14="http://schemas.microsoft.com/office/powerpoint/2010/main" val="3538568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Exactly-once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Semantics</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0" name="直线连接符 19">
            <a:extLst>
              <a:ext uri="{FF2B5EF4-FFF2-40B4-BE49-F238E27FC236}">
                <a16:creationId xmlns:a16="http://schemas.microsoft.com/office/drawing/2014/main" id="{219049ED-F8FB-9103-1196-DE85073D7BBB}"/>
              </a:ext>
            </a:extLst>
          </p:cNvPr>
          <p:cNvCxnSpPr/>
          <p:nvPr/>
        </p:nvCxnSpPr>
        <p:spPr>
          <a:xfrm>
            <a:off x="6255018" y="1286867"/>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21" name="文本框 20">
            <a:extLst>
              <a:ext uri="{FF2B5EF4-FFF2-40B4-BE49-F238E27FC236}">
                <a16:creationId xmlns:a16="http://schemas.microsoft.com/office/drawing/2014/main" id="{6BA07CDB-F0E7-CD18-607C-9FD9A7CF5897}"/>
              </a:ext>
            </a:extLst>
          </p:cNvPr>
          <p:cNvSpPr txBox="1"/>
          <p:nvPr/>
        </p:nvSpPr>
        <p:spPr>
          <a:xfrm>
            <a:off x="814113" y="13082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1</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F4270B64-4442-0D77-4923-F873CE874F18}"/>
              </a:ext>
            </a:extLst>
          </p:cNvPr>
          <p:cNvSpPr txBox="1"/>
          <p:nvPr/>
        </p:nvSpPr>
        <p:spPr>
          <a:xfrm>
            <a:off x="9644219" y="13041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2</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7" name="圆角矩形 26">
            <a:extLst>
              <a:ext uri="{FF2B5EF4-FFF2-40B4-BE49-F238E27FC236}">
                <a16:creationId xmlns:a16="http://schemas.microsoft.com/office/drawing/2014/main" id="{3B8FB4E0-9955-9516-A24A-190142CBDF10}"/>
              </a:ext>
            </a:extLst>
          </p:cNvPr>
          <p:cNvSpPr/>
          <p:nvPr/>
        </p:nvSpPr>
        <p:spPr>
          <a:xfrm>
            <a:off x="6993565" y="1900987"/>
            <a:ext cx="2745955"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Log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Table</a:t>
            </a:r>
            <a:endParaRPr kumimoji="1" lang="zh-CN" altLang="en-US" sz="2000" dirty="0">
              <a:latin typeface="Times New Roman" panose="02020603050405020304" pitchFamily="18" charset="0"/>
              <a:cs typeface="Times New Roman" panose="02020603050405020304" pitchFamily="18" charset="0"/>
            </a:endParaRPr>
          </a:p>
        </p:txBody>
      </p:sp>
      <p:sp>
        <p:nvSpPr>
          <p:cNvPr id="29" name="圆角矩形 28">
            <a:extLst>
              <a:ext uri="{FF2B5EF4-FFF2-40B4-BE49-F238E27FC236}">
                <a16:creationId xmlns:a16="http://schemas.microsoft.com/office/drawing/2014/main" id="{57CF8D16-46AD-9746-48A0-D6A65E561C20}"/>
              </a:ext>
            </a:extLst>
          </p:cNvPr>
          <p:cNvSpPr/>
          <p:nvPr/>
        </p:nvSpPr>
        <p:spPr>
          <a:xfrm>
            <a:off x="6993563" y="3013898"/>
            <a:ext cx="2745951"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Make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31" name="圆角矩形 30">
            <a:extLst>
              <a:ext uri="{FF2B5EF4-FFF2-40B4-BE49-F238E27FC236}">
                <a16:creationId xmlns:a16="http://schemas.microsoft.com/office/drawing/2014/main" id="{37DA9603-E4A1-A933-7C10-82B47264B800}"/>
              </a:ext>
            </a:extLst>
          </p:cNvPr>
          <p:cNvSpPr/>
          <p:nvPr/>
        </p:nvSpPr>
        <p:spPr>
          <a:xfrm>
            <a:off x="6993563" y="4117797"/>
            <a:ext cx="2745949"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Make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Done</a:t>
            </a:r>
            <a:endParaRPr kumimoji="1" lang="zh-CN" altLang="en-US" sz="2000" dirty="0">
              <a:latin typeface="Times New Roman" panose="02020603050405020304" pitchFamily="18" charset="0"/>
              <a:cs typeface="Times New Roman" panose="02020603050405020304" pitchFamily="18" charset="0"/>
            </a:endParaRPr>
          </a:p>
        </p:txBody>
      </p:sp>
      <p:graphicFrame>
        <p:nvGraphicFramePr>
          <p:cNvPr id="33" name="表格 18">
            <a:extLst>
              <a:ext uri="{FF2B5EF4-FFF2-40B4-BE49-F238E27FC236}">
                <a16:creationId xmlns:a16="http://schemas.microsoft.com/office/drawing/2014/main" id="{7356958B-DEDC-D085-B733-FF8F2E4ADAC0}"/>
              </a:ext>
            </a:extLst>
          </p:cNvPr>
          <p:cNvGraphicFramePr>
            <a:graphicFrameLocks noGrp="1"/>
          </p:cNvGraphicFramePr>
          <p:nvPr/>
        </p:nvGraphicFramePr>
        <p:xfrm>
          <a:off x="1487433" y="5383110"/>
          <a:ext cx="3997894" cy="985603"/>
        </p:xfrm>
        <a:graphic>
          <a:graphicData uri="http://schemas.openxmlformats.org/drawingml/2006/table">
            <a:tbl>
              <a:tblPr firstRow="1" bandRow="1">
                <a:tableStyleId>{93296810-A885-4BE3-A3E7-6D5BEEA58F35}</a:tableStyleId>
              </a:tblPr>
              <a:tblGrid>
                <a:gridCol w="1992290">
                  <a:extLst>
                    <a:ext uri="{9D8B030D-6E8A-4147-A177-3AD203B41FA5}">
                      <a16:colId xmlns:a16="http://schemas.microsoft.com/office/drawing/2014/main" val="2964923731"/>
                    </a:ext>
                  </a:extLst>
                </a:gridCol>
                <a:gridCol w="200560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Callee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38" name="肘形连接符 37">
            <a:extLst>
              <a:ext uri="{FF2B5EF4-FFF2-40B4-BE49-F238E27FC236}">
                <a16:creationId xmlns:a16="http://schemas.microsoft.com/office/drawing/2014/main" id="{E8335019-ACD3-D9EE-A3F7-DCB3EA3C4C16}"/>
              </a:ext>
            </a:extLst>
          </p:cNvPr>
          <p:cNvCxnSpPr>
            <a:cxnSpLocks/>
          </p:cNvCxnSpPr>
          <p:nvPr/>
        </p:nvCxnSpPr>
        <p:spPr>
          <a:xfrm rot="10800000" flipV="1">
            <a:off x="1992941" y="2188742"/>
            <a:ext cx="459536" cy="3194367"/>
          </a:xfrm>
          <a:prstGeom prst="bentConnector2">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8DD752E1-715A-EA46-56D1-FFDE694F1012}"/>
              </a:ext>
            </a:extLst>
          </p:cNvPr>
          <p:cNvCxnSpPr>
            <a:cxnSpLocks/>
            <a:stCxn id="6" idx="3"/>
            <a:endCxn id="27" idx="1"/>
          </p:cNvCxnSpPr>
          <p:nvPr/>
        </p:nvCxnSpPr>
        <p:spPr>
          <a:xfrm>
            <a:off x="4660885" y="2188743"/>
            <a:ext cx="2332680" cy="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736687D-7B80-6150-702B-EEB7FCF60178}"/>
              </a:ext>
            </a:extLst>
          </p:cNvPr>
          <p:cNvCxnSpPr>
            <a:cxnSpLocks/>
            <a:stCxn id="27" idx="2"/>
            <a:endCxn id="29" idx="0"/>
          </p:cNvCxnSpPr>
          <p:nvPr/>
        </p:nvCxnSpPr>
        <p:spPr>
          <a:xfrm flipH="1">
            <a:off x="8366539" y="2476498"/>
            <a:ext cx="4" cy="53740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A9AECBD3-07F4-8B77-B37D-FE7303AE9FB9}"/>
              </a:ext>
            </a:extLst>
          </p:cNvPr>
          <p:cNvCxnSpPr>
            <a:cxnSpLocks/>
            <a:stCxn id="29" idx="2"/>
            <a:endCxn id="31" idx="0"/>
          </p:cNvCxnSpPr>
          <p:nvPr/>
        </p:nvCxnSpPr>
        <p:spPr>
          <a:xfrm flipH="1">
            <a:off x="8366538" y="3589409"/>
            <a:ext cx="1" cy="528388"/>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表格 18">
            <a:extLst>
              <a:ext uri="{FF2B5EF4-FFF2-40B4-BE49-F238E27FC236}">
                <a16:creationId xmlns:a16="http://schemas.microsoft.com/office/drawing/2014/main" id="{A66EA38A-1419-3364-E6EA-6237767EEBE0}"/>
              </a:ext>
            </a:extLst>
          </p:cNvPr>
          <p:cNvGraphicFramePr>
            <a:graphicFrameLocks noGrp="1"/>
          </p:cNvGraphicFramePr>
          <p:nvPr>
            <p:extLst>
              <p:ext uri="{D42A27DB-BD31-4B8C-83A1-F6EECF244321}">
                <p14:modId xmlns:p14="http://schemas.microsoft.com/office/powerpoint/2010/main" val="319260622"/>
              </p:ext>
            </p:extLst>
          </p:nvPr>
        </p:nvGraphicFramePr>
        <p:xfrm>
          <a:off x="7024707" y="5383110"/>
          <a:ext cx="4151289" cy="985603"/>
        </p:xfrm>
        <a:graphic>
          <a:graphicData uri="http://schemas.openxmlformats.org/drawingml/2006/table">
            <a:tbl>
              <a:tblPr firstRow="1" bandRow="1">
                <a:tableStyleId>{93296810-A885-4BE3-A3E7-6D5BEEA58F35}</a:tableStyleId>
              </a:tblPr>
              <a:tblGrid>
                <a:gridCol w="2068732">
                  <a:extLst>
                    <a:ext uri="{9D8B030D-6E8A-4147-A177-3AD203B41FA5}">
                      <a16:colId xmlns:a16="http://schemas.microsoft.com/office/drawing/2014/main" val="2964923731"/>
                    </a:ext>
                  </a:extLst>
                </a:gridCol>
                <a:gridCol w="2082557">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Instance</a:t>
                      </a:r>
                      <a:r>
                        <a:rPr lang="zh-CN" altLang="en-US" dirty="0">
                          <a:solidFill>
                            <a:schemeClr val="tx1"/>
                          </a:solidFill>
                        </a:rPr>
                        <a:t> </a:t>
                      </a:r>
                      <a:r>
                        <a:rPr lang="en-US" altLang="zh-CN" dirty="0">
                          <a:solidFill>
                            <a:schemeClr val="tx1"/>
                          </a:solidFill>
                        </a:rPr>
                        <a:t>Id</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Done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True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57" name="肘形连接符 56">
            <a:extLst>
              <a:ext uri="{FF2B5EF4-FFF2-40B4-BE49-F238E27FC236}">
                <a16:creationId xmlns:a16="http://schemas.microsoft.com/office/drawing/2014/main" id="{6ABECFE3-28ED-2AC4-C62C-5A6E39861971}"/>
              </a:ext>
            </a:extLst>
          </p:cNvPr>
          <p:cNvCxnSpPr>
            <a:stCxn id="27" idx="3"/>
          </p:cNvCxnSpPr>
          <p:nvPr/>
        </p:nvCxnSpPr>
        <p:spPr>
          <a:xfrm>
            <a:off x="9739520" y="2188743"/>
            <a:ext cx="1055480" cy="3194367"/>
          </a:xfrm>
          <a:prstGeom prst="bentConnector2">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肘形连接符 57">
            <a:extLst>
              <a:ext uri="{FF2B5EF4-FFF2-40B4-BE49-F238E27FC236}">
                <a16:creationId xmlns:a16="http://schemas.microsoft.com/office/drawing/2014/main" id="{45048336-32E2-3ABA-3BF7-232F5C7CE6DD}"/>
              </a:ext>
            </a:extLst>
          </p:cNvPr>
          <p:cNvCxnSpPr>
            <a:cxnSpLocks/>
            <a:stCxn id="31" idx="3"/>
          </p:cNvCxnSpPr>
          <p:nvPr/>
        </p:nvCxnSpPr>
        <p:spPr>
          <a:xfrm>
            <a:off x="9739512" y="4405553"/>
            <a:ext cx="769688" cy="977557"/>
          </a:xfrm>
          <a:prstGeom prst="bentConnector2">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 name="圆角矩形 5">
            <a:extLst>
              <a:ext uri="{FF2B5EF4-FFF2-40B4-BE49-F238E27FC236}">
                <a16:creationId xmlns:a16="http://schemas.microsoft.com/office/drawing/2014/main" id="{99B70590-0895-D994-DBCE-0D8E8D46B40B}"/>
              </a:ext>
            </a:extLst>
          </p:cNvPr>
          <p:cNvSpPr/>
          <p:nvPr/>
        </p:nvSpPr>
        <p:spPr>
          <a:xfrm>
            <a:off x="2452476" y="1900987"/>
            <a:ext cx="2208409"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Times New Roman" panose="02020603050405020304" pitchFamily="18" charset="0"/>
                <a:cs typeface="Times New Roman" panose="02020603050405020304" pitchFamily="18" charset="0"/>
              </a:rPr>
              <a:t>Call</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Function</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2</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743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Exactly-once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Semantics</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0" name="直线连接符 19">
            <a:extLst>
              <a:ext uri="{FF2B5EF4-FFF2-40B4-BE49-F238E27FC236}">
                <a16:creationId xmlns:a16="http://schemas.microsoft.com/office/drawing/2014/main" id="{219049ED-F8FB-9103-1196-DE85073D7BBB}"/>
              </a:ext>
            </a:extLst>
          </p:cNvPr>
          <p:cNvCxnSpPr/>
          <p:nvPr/>
        </p:nvCxnSpPr>
        <p:spPr>
          <a:xfrm>
            <a:off x="6255018" y="1286867"/>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21" name="文本框 20">
            <a:extLst>
              <a:ext uri="{FF2B5EF4-FFF2-40B4-BE49-F238E27FC236}">
                <a16:creationId xmlns:a16="http://schemas.microsoft.com/office/drawing/2014/main" id="{6BA07CDB-F0E7-CD18-607C-9FD9A7CF5897}"/>
              </a:ext>
            </a:extLst>
          </p:cNvPr>
          <p:cNvSpPr txBox="1"/>
          <p:nvPr/>
        </p:nvSpPr>
        <p:spPr>
          <a:xfrm>
            <a:off x="814113" y="13082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1</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F4270B64-4442-0D77-4923-F873CE874F18}"/>
              </a:ext>
            </a:extLst>
          </p:cNvPr>
          <p:cNvSpPr txBox="1"/>
          <p:nvPr/>
        </p:nvSpPr>
        <p:spPr>
          <a:xfrm>
            <a:off x="9644219" y="13041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2</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7" name="圆角矩形 26">
            <a:extLst>
              <a:ext uri="{FF2B5EF4-FFF2-40B4-BE49-F238E27FC236}">
                <a16:creationId xmlns:a16="http://schemas.microsoft.com/office/drawing/2014/main" id="{3B8FB4E0-9955-9516-A24A-190142CBDF10}"/>
              </a:ext>
            </a:extLst>
          </p:cNvPr>
          <p:cNvSpPr/>
          <p:nvPr/>
        </p:nvSpPr>
        <p:spPr>
          <a:xfrm>
            <a:off x="6993565" y="1900987"/>
            <a:ext cx="2745955"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Log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Table</a:t>
            </a:r>
            <a:endParaRPr kumimoji="1" lang="zh-CN" altLang="en-US" sz="2000" dirty="0">
              <a:latin typeface="Times New Roman" panose="02020603050405020304" pitchFamily="18" charset="0"/>
              <a:cs typeface="Times New Roman" panose="02020603050405020304" pitchFamily="18" charset="0"/>
            </a:endParaRPr>
          </a:p>
        </p:txBody>
      </p:sp>
      <p:sp>
        <p:nvSpPr>
          <p:cNvPr id="29" name="圆角矩形 28">
            <a:extLst>
              <a:ext uri="{FF2B5EF4-FFF2-40B4-BE49-F238E27FC236}">
                <a16:creationId xmlns:a16="http://schemas.microsoft.com/office/drawing/2014/main" id="{57CF8D16-46AD-9746-48A0-D6A65E561C20}"/>
              </a:ext>
            </a:extLst>
          </p:cNvPr>
          <p:cNvSpPr/>
          <p:nvPr/>
        </p:nvSpPr>
        <p:spPr>
          <a:xfrm>
            <a:off x="6993563" y="3013898"/>
            <a:ext cx="2745951"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Make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31" name="圆角矩形 30">
            <a:extLst>
              <a:ext uri="{FF2B5EF4-FFF2-40B4-BE49-F238E27FC236}">
                <a16:creationId xmlns:a16="http://schemas.microsoft.com/office/drawing/2014/main" id="{37DA9603-E4A1-A933-7C10-82B47264B800}"/>
              </a:ext>
            </a:extLst>
          </p:cNvPr>
          <p:cNvSpPr/>
          <p:nvPr/>
        </p:nvSpPr>
        <p:spPr>
          <a:xfrm>
            <a:off x="6993563" y="4117797"/>
            <a:ext cx="2745949"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Make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Done</a:t>
            </a:r>
            <a:endParaRPr kumimoji="1" lang="zh-CN" altLang="en-US" sz="2000" dirty="0">
              <a:latin typeface="Times New Roman" panose="02020603050405020304" pitchFamily="18" charset="0"/>
              <a:cs typeface="Times New Roman" panose="02020603050405020304" pitchFamily="18" charset="0"/>
            </a:endParaRPr>
          </a:p>
        </p:txBody>
      </p:sp>
      <p:graphicFrame>
        <p:nvGraphicFramePr>
          <p:cNvPr id="33" name="表格 18">
            <a:extLst>
              <a:ext uri="{FF2B5EF4-FFF2-40B4-BE49-F238E27FC236}">
                <a16:creationId xmlns:a16="http://schemas.microsoft.com/office/drawing/2014/main" id="{7356958B-DEDC-D085-B733-FF8F2E4ADAC0}"/>
              </a:ext>
            </a:extLst>
          </p:cNvPr>
          <p:cNvGraphicFramePr>
            <a:graphicFrameLocks noGrp="1"/>
          </p:cNvGraphicFramePr>
          <p:nvPr/>
        </p:nvGraphicFramePr>
        <p:xfrm>
          <a:off x="1487433" y="5383110"/>
          <a:ext cx="3997894" cy="985603"/>
        </p:xfrm>
        <a:graphic>
          <a:graphicData uri="http://schemas.openxmlformats.org/drawingml/2006/table">
            <a:tbl>
              <a:tblPr firstRow="1" bandRow="1">
                <a:tableStyleId>{93296810-A885-4BE3-A3E7-6D5BEEA58F35}</a:tableStyleId>
              </a:tblPr>
              <a:tblGrid>
                <a:gridCol w="1992290">
                  <a:extLst>
                    <a:ext uri="{9D8B030D-6E8A-4147-A177-3AD203B41FA5}">
                      <a16:colId xmlns:a16="http://schemas.microsoft.com/office/drawing/2014/main" val="2964923731"/>
                    </a:ext>
                  </a:extLst>
                </a:gridCol>
                <a:gridCol w="200560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Callee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38" name="肘形连接符 37">
            <a:extLst>
              <a:ext uri="{FF2B5EF4-FFF2-40B4-BE49-F238E27FC236}">
                <a16:creationId xmlns:a16="http://schemas.microsoft.com/office/drawing/2014/main" id="{E8335019-ACD3-D9EE-A3F7-DCB3EA3C4C16}"/>
              </a:ext>
            </a:extLst>
          </p:cNvPr>
          <p:cNvCxnSpPr>
            <a:cxnSpLocks/>
          </p:cNvCxnSpPr>
          <p:nvPr/>
        </p:nvCxnSpPr>
        <p:spPr>
          <a:xfrm rot="10800000" flipV="1">
            <a:off x="1992941" y="2188742"/>
            <a:ext cx="459536" cy="3194367"/>
          </a:xfrm>
          <a:prstGeom prst="bentConnector2">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8DD752E1-715A-EA46-56D1-FFDE694F1012}"/>
              </a:ext>
            </a:extLst>
          </p:cNvPr>
          <p:cNvCxnSpPr>
            <a:cxnSpLocks/>
            <a:stCxn id="6" idx="3"/>
            <a:endCxn id="27" idx="1"/>
          </p:cNvCxnSpPr>
          <p:nvPr/>
        </p:nvCxnSpPr>
        <p:spPr>
          <a:xfrm>
            <a:off x="4660885" y="2188743"/>
            <a:ext cx="2332680" cy="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736687D-7B80-6150-702B-EEB7FCF60178}"/>
              </a:ext>
            </a:extLst>
          </p:cNvPr>
          <p:cNvCxnSpPr>
            <a:cxnSpLocks/>
            <a:stCxn id="27" idx="2"/>
            <a:endCxn id="29" idx="0"/>
          </p:cNvCxnSpPr>
          <p:nvPr/>
        </p:nvCxnSpPr>
        <p:spPr>
          <a:xfrm flipH="1">
            <a:off x="8366539" y="2476498"/>
            <a:ext cx="4" cy="53740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A9AECBD3-07F4-8B77-B37D-FE7303AE9FB9}"/>
              </a:ext>
            </a:extLst>
          </p:cNvPr>
          <p:cNvCxnSpPr>
            <a:cxnSpLocks/>
            <a:stCxn id="29" idx="2"/>
            <a:endCxn id="31" idx="0"/>
          </p:cNvCxnSpPr>
          <p:nvPr/>
        </p:nvCxnSpPr>
        <p:spPr>
          <a:xfrm flipH="1">
            <a:off x="8366538" y="3589409"/>
            <a:ext cx="1" cy="528388"/>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表格 18">
            <a:extLst>
              <a:ext uri="{FF2B5EF4-FFF2-40B4-BE49-F238E27FC236}">
                <a16:creationId xmlns:a16="http://schemas.microsoft.com/office/drawing/2014/main" id="{A66EA38A-1419-3364-E6EA-6237767EEBE0}"/>
              </a:ext>
            </a:extLst>
          </p:cNvPr>
          <p:cNvGraphicFramePr>
            <a:graphicFrameLocks noGrp="1"/>
          </p:cNvGraphicFramePr>
          <p:nvPr>
            <p:extLst>
              <p:ext uri="{D42A27DB-BD31-4B8C-83A1-F6EECF244321}">
                <p14:modId xmlns:p14="http://schemas.microsoft.com/office/powerpoint/2010/main" val="683475995"/>
              </p:ext>
            </p:extLst>
          </p:nvPr>
        </p:nvGraphicFramePr>
        <p:xfrm>
          <a:off x="7024707" y="5383110"/>
          <a:ext cx="4151289" cy="985603"/>
        </p:xfrm>
        <a:graphic>
          <a:graphicData uri="http://schemas.openxmlformats.org/drawingml/2006/table">
            <a:tbl>
              <a:tblPr firstRow="1" bandRow="1">
                <a:tableStyleId>{93296810-A885-4BE3-A3E7-6D5BEEA58F35}</a:tableStyleId>
              </a:tblPr>
              <a:tblGrid>
                <a:gridCol w="2068732">
                  <a:extLst>
                    <a:ext uri="{9D8B030D-6E8A-4147-A177-3AD203B41FA5}">
                      <a16:colId xmlns:a16="http://schemas.microsoft.com/office/drawing/2014/main" val="2964923731"/>
                    </a:ext>
                  </a:extLst>
                </a:gridCol>
                <a:gridCol w="2082557">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Instance</a:t>
                      </a:r>
                      <a:r>
                        <a:rPr lang="zh-CN" altLang="en-US" dirty="0">
                          <a:solidFill>
                            <a:schemeClr val="tx1"/>
                          </a:solidFill>
                        </a:rPr>
                        <a:t> </a:t>
                      </a:r>
                      <a:r>
                        <a:rPr lang="en-US" altLang="zh-CN" dirty="0">
                          <a:solidFill>
                            <a:schemeClr val="tx1"/>
                          </a:solidFill>
                        </a:rPr>
                        <a:t>Id</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Done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True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57" name="肘形连接符 56">
            <a:extLst>
              <a:ext uri="{FF2B5EF4-FFF2-40B4-BE49-F238E27FC236}">
                <a16:creationId xmlns:a16="http://schemas.microsoft.com/office/drawing/2014/main" id="{6ABECFE3-28ED-2AC4-C62C-5A6E39861971}"/>
              </a:ext>
            </a:extLst>
          </p:cNvPr>
          <p:cNvCxnSpPr>
            <a:stCxn id="27" idx="3"/>
          </p:cNvCxnSpPr>
          <p:nvPr/>
        </p:nvCxnSpPr>
        <p:spPr>
          <a:xfrm>
            <a:off x="9739520" y="2188743"/>
            <a:ext cx="1055480" cy="3194367"/>
          </a:xfrm>
          <a:prstGeom prst="bentConnector2">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肘形连接符 57">
            <a:extLst>
              <a:ext uri="{FF2B5EF4-FFF2-40B4-BE49-F238E27FC236}">
                <a16:creationId xmlns:a16="http://schemas.microsoft.com/office/drawing/2014/main" id="{45048336-32E2-3ABA-3BF7-232F5C7CE6DD}"/>
              </a:ext>
            </a:extLst>
          </p:cNvPr>
          <p:cNvCxnSpPr>
            <a:cxnSpLocks/>
            <a:stCxn id="31" idx="3"/>
          </p:cNvCxnSpPr>
          <p:nvPr/>
        </p:nvCxnSpPr>
        <p:spPr>
          <a:xfrm>
            <a:off x="9739512" y="4405553"/>
            <a:ext cx="769688" cy="977557"/>
          </a:xfrm>
          <a:prstGeom prst="bentConnector2">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直线箭头连接符 4">
            <a:extLst>
              <a:ext uri="{FF2B5EF4-FFF2-40B4-BE49-F238E27FC236}">
                <a16:creationId xmlns:a16="http://schemas.microsoft.com/office/drawing/2014/main" id="{9507C5C3-0A47-EE32-EDE2-E0EE532F3385}"/>
              </a:ext>
            </a:extLst>
          </p:cNvPr>
          <p:cNvCxnSpPr>
            <a:cxnSpLocks/>
            <a:stCxn id="31" idx="1"/>
          </p:cNvCxnSpPr>
          <p:nvPr/>
        </p:nvCxnSpPr>
        <p:spPr>
          <a:xfrm flipH="1">
            <a:off x="5740400" y="4405553"/>
            <a:ext cx="1253163" cy="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乘 7">
            <a:extLst>
              <a:ext uri="{FF2B5EF4-FFF2-40B4-BE49-F238E27FC236}">
                <a16:creationId xmlns:a16="http://schemas.microsoft.com/office/drawing/2014/main" id="{F50ED412-233A-F60E-615D-898DF643FE40}"/>
              </a:ext>
            </a:extLst>
          </p:cNvPr>
          <p:cNvSpPr/>
          <p:nvPr/>
        </p:nvSpPr>
        <p:spPr>
          <a:xfrm rot="5400000">
            <a:off x="6056756" y="4164920"/>
            <a:ext cx="396523" cy="481263"/>
          </a:xfrm>
          <a:prstGeom prst="mathMultiply">
            <a:avLst/>
          </a:prstGeom>
          <a:solidFill>
            <a:srgbClr val="B103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箭头连接符 8">
            <a:extLst>
              <a:ext uri="{FF2B5EF4-FFF2-40B4-BE49-F238E27FC236}">
                <a16:creationId xmlns:a16="http://schemas.microsoft.com/office/drawing/2014/main" id="{0E9AC725-3EA4-5486-CD38-5D20A196C17F}"/>
              </a:ext>
            </a:extLst>
          </p:cNvPr>
          <p:cNvCxnSpPr>
            <a:cxnSpLocks/>
            <a:stCxn id="6" idx="2"/>
          </p:cNvCxnSpPr>
          <p:nvPr/>
        </p:nvCxnSpPr>
        <p:spPr>
          <a:xfrm>
            <a:off x="3556681" y="2476498"/>
            <a:ext cx="0" cy="952502"/>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乘 11">
            <a:extLst>
              <a:ext uri="{FF2B5EF4-FFF2-40B4-BE49-F238E27FC236}">
                <a16:creationId xmlns:a16="http://schemas.microsoft.com/office/drawing/2014/main" id="{4B72B64F-F97D-5764-0905-C0E743978E25}"/>
              </a:ext>
            </a:extLst>
          </p:cNvPr>
          <p:cNvSpPr/>
          <p:nvPr/>
        </p:nvSpPr>
        <p:spPr>
          <a:xfrm rot="5400000">
            <a:off x="3348348" y="2697979"/>
            <a:ext cx="396523" cy="481263"/>
          </a:xfrm>
          <a:prstGeom prst="mathMultiply">
            <a:avLst/>
          </a:prstGeom>
          <a:solidFill>
            <a:srgbClr val="B103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99B70590-0895-D994-DBCE-0D8E8D46B40B}"/>
              </a:ext>
            </a:extLst>
          </p:cNvPr>
          <p:cNvSpPr/>
          <p:nvPr/>
        </p:nvSpPr>
        <p:spPr>
          <a:xfrm>
            <a:off x="2452476" y="1900987"/>
            <a:ext cx="2208409"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Times New Roman" panose="02020603050405020304" pitchFamily="18" charset="0"/>
                <a:cs typeface="Times New Roman" panose="02020603050405020304" pitchFamily="18" charset="0"/>
              </a:rPr>
              <a:t>Call</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Function</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2</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563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Exactly-once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Semantics</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0" name="直线连接符 19">
            <a:extLst>
              <a:ext uri="{FF2B5EF4-FFF2-40B4-BE49-F238E27FC236}">
                <a16:creationId xmlns:a16="http://schemas.microsoft.com/office/drawing/2014/main" id="{219049ED-F8FB-9103-1196-DE85073D7BBB}"/>
              </a:ext>
            </a:extLst>
          </p:cNvPr>
          <p:cNvCxnSpPr/>
          <p:nvPr/>
        </p:nvCxnSpPr>
        <p:spPr>
          <a:xfrm>
            <a:off x="6255018" y="1286867"/>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21" name="文本框 20">
            <a:extLst>
              <a:ext uri="{FF2B5EF4-FFF2-40B4-BE49-F238E27FC236}">
                <a16:creationId xmlns:a16="http://schemas.microsoft.com/office/drawing/2014/main" id="{6BA07CDB-F0E7-CD18-607C-9FD9A7CF5897}"/>
              </a:ext>
            </a:extLst>
          </p:cNvPr>
          <p:cNvSpPr txBox="1"/>
          <p:nvPr/>
        </p:nvSpPr>
        <p:spPr>
          <a:xfrm>
            <a:off x="814113" y="13082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1</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F4270B64-4442-0D77-4923-F873CE874F18}"/>
              </a:ext>
            </a:extLst>
          </p:cNvPr>
          <p:cNvSpPr txBox="1"/>
          <p:nvPr/>
        </p:nvSpPr>
        <p:spPr>
          <a:xfrm>
            <a:off x="9644219" y="13041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2</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7" name="圆角矩形 26">
            <a:extLst>
              <a:ext uri="{FF2B5EF4-FFF2-40B4-BE49-F238E27FC236}">
                <a16:creationId xmlns:a16="http://schemas.microsoft.com/office/drawing/2014/main" id="{3B8FB4E0-9955-9516-A24A-190142CBDF10}"/>
              </a:ext>
            </a:extLst>
          </p:cNvPr>
          <p:cNvSpPr/>
          <p:nvPr/>
        </p:nvSpPr>
        <p:spPr>
          <a:xfrm>
            <a:off x="6993565" y="1900987"/>
            <a:ext cx="2745955"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Log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Table</a:t>
            </a:r>
            <a:endParaRPr kumimoji="1" lang="zh-CN" altLang="en-US" sz="2000" dirty="0">
              <a:latin typeface="Times New Roman" panose="02020603050405020304" pitchFamily="18" charset="0"/>
              <a:cs typeface="Times New Roman" panose="02020603050405020304" pitchFamily="18" charset="0"/>
            </a:endParaRPr>
          </a:p>
        </p:txBody>
      </p:sp>
      <p:sp>
        <p:nvSpPr>
          <p:cNvPr id="29" name="圆角矩形 28">
            <a:extLst>
              <a:ext uri="{FF2B5EF4-FFF2-40B4-BE49-F238E27FC236}">
                <a16:creationId xmlns:a16="http://schemas.microsoft.com/office/drawing/2014/main" id="{57CF8D16-46AD-9746-48A0-D6A65E561C20}"/>
              </a:ext>
            </a:extLst>
          </p:cNvPr>
          <p:cNvSpPr/>
          <p:nvPr/>
        </p:nvSpPr>
        <p:spPr>
          <a:xfrm>
            <a:off x="6993563" y="3013898"/>
            <a:ext cx="2745951"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Make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31" name="圆角矩形 30">
            <a:extLst>
              <a:ext uri="{FF2B5EF4-FFF2-40B4-BE49-F238E27FC236}">
                <a16:creationId xmlns:a16="http://schemas.microsoft.com/office/drawing/2014/main" id="{37DA9603-E4A1-A933-7C10-82B47264B800}"/>
              </a:ext>
            </a:extLst>
          </p:cNvPr>
          <p:cNvSpPr/>
          <p:nvPr/>
        </p:nvSpPr>
        <p:spPr>
          <a:xfrm>
            <a:off x="6993563" y="4117797"/>
            <a:ext cx="2745949"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Make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Done</a:t>
            </a:r>
            <a:endParaRPr kumimoji="1" lang="zh-CN" altLang="en-US" sz="2000" dirty="0">
              <a:latin typeface="Times New Roman" panose="02020603050405020304" pitchFamily="18" charset="0"/>
              <a:cs typeface="Times New Roman" panose="02020603050405020304" pitchFamily="18" charset="0"/>
            </a:endParaRPr>
          </a:p>
        </p:txBody>
      </p:sp>
      <p:graphicFrame>
        <p:nvGraphicFramePr>
          <p:cNvPr id="33" name="表格 18">
            <a:extLst>
              <a:ext uri="{FF2B5EF4-FFF2-40B4-BE49-F238E27FC236}">
                <a16:creationId xmlns:a16="http://schemas.microsoft.com/office/drawing/2014/main" id="{7356958B-DEDC-D085-B733-FF8F2E4ADAC0}"/>
              </a:ext>
            </a:extLst>
          </p:cNvPr>
          <p:cNvGraphicFramePr>
            <a:graphicFrameLocks noGrp="1"/>
          </p:cNvGraphicFramePr>
          <p:nvPr/>
        </p:nvGraphicFramePr>
        <p:xfrm>
          <a:off x="1487433" y="5383110"/>
          <a:ext cx="3997894" cy="985603"/>
        </p:xfrm>
        <a:graphic>
          <a:graphicData uri="http://schemas.openxmlformats.org/drawingml/2006/table">
            <a:tbl>
              <a:tblPr firstRow="1" bandRow="1">
                <a:tableStyleId>{93296810-A885-4BE3-A3E7-6D5BEEA58F35}</a:tableStyleId>
              </a:tblPr>
              <a:tblGrid>
                <a:gridCol w="1992290">
                  <a:extLst>
                    <a:ext uri="{9D8B030D-6E8A-4147-A177-3AD203B41FA5}">
                      <a16:colId xmlns:a16="http://schemas.microsoft.com/office/drawing/2014/main" val="2964923731"/>
                    </a:ext>
                  </a:extLst>
                </a:gridCol>
                <a:gridCol w="200560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Callee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38" name="肘形连接符 37">
            <a:extLst>
              <a:ext uri="{FF2B5EF4-FFF2-40B4-BE49-F238E27FC236}">
                <a16:creationId xmlns:a16="http://schemas.microsoft.com/office/drawing/2014/main" id="{E8335019-ACD3-D9EE-A3F7-DCB3EA3C4C16}"/>
              </a:ext>
            </a:extLst>
          </p:cNvPr>
          <p:cNvCxnSpPr>
            <a:cxnSpLocks/>
          </p:cNvCxnSpPr>
          <p:nvPr/>
        </p:nvCxnSpPr>
        <p:spPr>
          <a:xfrm rot="10800000" flipV="1">
            <a:off x="1992941" y="2188742"/>
            <a:ext cx="459536" cy="3194367"/>
          </a:xfrm>
          <a:prstGeom prst="bentConnector2">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8DD752E1-715A-EA46-56D1-FFDE694F1012}"/>
              </a:ext>
            </a:extLst>
          </p:cNvPr>
          <p:cNvCxnSpPr>
            <a:cxnSpLocks/>
            <a:stCxn id="6" idx="3"/>
            <a:endCxn id="27" idx="1"/>
          </p:cNvCxnSpPr>
          <p:nvPr/>
        </p:nvCxnSpPr>
        <p:spPr>
          <a:xfrm>
            <a:off x="4660885" y="2188743"/>
            <a:ext cx="2332680" cy="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736687D-7B80-6150-702B-EEB7FCF60178}"/>
              </a:ext>
            </a:extLst>
          </p:cNvPr>
          <p:cNvCxnSpPr>
            <a:cxnSpLocks/>
            <a:stCxn id="27" idx="2"/>
            <a:endCxn id="29" idx="0"/>
          </p:cNvCxnSpPr>
          <p:nvPr/>
        </p:nvCxnSpPr>
        <p:spPr>
          <a:xfrm flipH="1">
            <a:off x="8366539" y="2476498"/>
            <a:ext cx="4" cy="53740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A9AECBD3-07F4-8B77-B37D-FE7303AE9FB9}"/>
              </a:ext>
            </a:extLst>
          </p:cNvPr>
          <p:cNvCxnSpPr>
            <a:cxnSpLocks/>
            <a:stCxn id="29" idx="2"/>
            <a:endCxn id="31" idx="0"/>
          </p:cNvCxnSpPr>
          <p:nvPr/>
        </p:nvCxnSpPr>
        <p:spPr>
          <a:xfrm flipH="1">
            <a:off x="8366538" y="3589409"/>
            <a:ext cx="1" cy="528388"/>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表格 18">
            <a:extLst>
              <a:ext uri="{FF2B5EF4-FFF2-40B4-BE49-F238E27FC236}">
                <a16:creationId xmlns:a16="http://schemas.microsoft.com/office/drawing/2014/main" id="{A66EA38A-1419-3364-E6EA-6237767EEBE0}"/>
              </a:ext>
            </a:extLst>
          </p:cNvPr>
          <p:cNvGraphicFramePr>
            <a:graphicFrameLocks noGrp="1"/>
          </p:cNvGraphicFramePr>
          <p:nvPr>
            <p:extLst>
              <p:ext uri="{D42A27DB-BD31-4B8C-83A1-F6EECF244321}">
                <p14:modId xmlns:p14="http://schemas.microsoft.com/office/powerpoint/2010/main" val="4227303908"/>
              </p:ext>
            </p:extLst>
          </p:nvPr>
        </p:nvGraphicFramePr>
        <p:xfrm>
          <a:off x="7024707" y="5383110"/>
          <a:ext cx="4151289" cy="985603"/>
        </p:xfrm>
        <a:graphic>
          <a:graphicData uri="http://schemas.openxmlformats.org/drawingml/2006/table">
            <a:tbl>
              <a:tblPr firstRow="1" bandRow="1">
                <a:tableStyleId>{93296810-A885-4BE3-A3E7-6D5BEEA58F35}</a:tableStyleId>
              </a:tblPr>
              <a:tblGrid>
                <a:gridCol w="2068732">
                  <a:extLst>
                    <a:ext uri="{9D8B030D-6E8A-4147-A177-3AD203B41FA5}">
                      <a16:colId xmlns:a16="http://schemas.microsoft.com/office/drawing/2014/main" val="2964923731"/>
                    </a:ext>
                  </a:extLst>
                </a:gridCol>
                <a:gridCol w="2082557">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Instance</a:t>
                      </a:r>
                      <a:r>
                        <a:rPr lang="zh-CN" altLang="en-US" dirty="0">
                          <a:solidFill>
                            <a:schemeClr val="tx1"/>
                          </a:solidFill>
                        </a:rPr>
                        <a:t> </a:t>
                      </a:r>
                      <a:r>
                        <a:rPr lang="en-US" altLang="zh-CN" dirty="0">
                          <a:solidFill>
                            <a:schemeClr val="tx1"/>
                          </a:solidFill>
                        </a:rPr>
                        <a:t>Id</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Done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True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57" name="肘形连接符 56">
            <a:extLst>
              <a:ext uri="{FF2B5EF4-FFF2-40B4-BE49-F238E27FC236}">
                <a16:creationId xmlns:a16="http://schemas.microsoft.com/office/drawing/2014/main" id="{6ABECFE3-28ED-2AC4-C62C-5A6E39861971}"/>
              </a:ext>
            </a:extLst>
          </p:cNvPr>
          <p:cNvCxnSpPr>
            <a:stCxn id="27" idx="3"/>
          </p:cNvCxnSpPr>
          <p:nvPr/>
        </p:nvCxnSpPr>
        <p:spPr>
          <a:xfrm>
            <a:off x="9739520" y="2188743"/>
            <a:ext cx="1055480" cy="3194367"/>
          </a:xfrm>
          <a:prstGeom prst="bentConnector2">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肘形连接符 57">
            <a:extLst>
              <a:ext uri="{FF2B5EF4-FFF2-40B4-BE49-F238E27FC236}">
                <a16:creationId xmlns:a16="http://schemas.microsoft.com/office/drawing/2014/main" id="{45048336-32E2-3ABA-3BF7-232F5C7CE6DD}"/>
              </a:ext>
            </a:extLst>
          </p:cNvPr>
          <p:cNvCxnSpPr>
            <a:cxnSpLocks/>
            <a:stCxn id="31" idx="3"/>
          </p:cNvCxnSpPr>
          <p:nvPr/>
        </p:nvCxnSpPr>
        <p:spPr>
          <a:xfrm>
            <a:off x="9739512" y="4405553"/>
            <a:ext cx="769688" cy="977557"/>
          </a:xfrm>
          <a:prstGeom prst="bentConnector2">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直线箭头连接符 4">
            <a:extLst>
              <a:ext uri="{FF2B5EF4-FFF2-40B4-BE49-F238E27FC236}">
                <a16:creationId xmlns:a16="http://schemas.microsoft.com/office/drawing/2014/main" id="{9507C5C3-0A47-EE32-EDE2-E0EE532F3385}"/>
              </a:ext>
            </a:extLst>
          </p:cNvPr>
          <p:cNvCxnSpPr>
            <a:cxnSpLocks/>
            <a:stCxn id="31" idx="1"/>
          </p:cNvCxnSpPr>
          <p:nvPr/>
        </p:nvCxnSpPr>
        <p:spPr>
          <a:xfrm flipH="1">
            <a:off x="5740400" y="4405553"/>
            <a:ext cx="1253163" cy="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乘 7">
            <a:extLst>
              <a:ext uri="{FF2B5EF4-FFF2-40B4-BE49-F238E27FC236}">
                <a16:creationId xmlns:a16="http://schemas.microsoft.com/office/drawing/2014/main" id="{F50ED412-233A-F60E-615D-898DF643FE40}"/>
              </a:ext>
            </a:extLst>
          </p:cNvPr>
          <p:cNvSpPr/>
          <p:nvPr/>
        </p:nvSpPr>
        <p:spPr>
          <a:xfrm rot="5400000">
            <a:off x="6056756" y="4164920"/>
            <a:ext cx="396523" cy="481263"/>
          </a:xfrm>
          <a:prstGeom prst="mathMultiply">
            <a:avLst/>
          </a:prstGeom>
          <a:solidFill>
            <a:srgbClr val="B103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箭头连接符 8">
            <a:extLst>
              <a:ext uri="{FF2B5EF4-FFF2-40B4-BE49-F238E27FC236}">
                <a16:creationId xmlns:a16="http://schemas.microsoft.com/office/drawing/2014/main" id="{0E9AC725-3EA4-5486-CD38-5D20A196C17F}"/>
              </a:ext>
            </a:extLst>
          </p:cNvPr>
          <p:cNvCxnSpPr>
            <a:cxnSpLocks/>
            <a:stCxn id="6" idx="2"/>
          </p:cNvCxnSpPr>
          <p:nvPr/>
        </p:nvCxnSpPr>
        <p:spPr>
          <a:xfrm>
            <a:off x="3556681" y="2476498"/>
            <a:ext cx="0" cy="952502"/>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乘 11">
            <a:extLst>
              <a:ext uri="{FF2B5EF4-FFF2-40B4-BE49-F238E27FC236}">
                <a16:creationId xmlns:a16="http://schemas.microsoft.com/office/drawing/2014/main" id="{4B72B64F-F97D-5764-0905-C0E743978E25}"/>
              </a:ext>
            </a:extLst>
          </p:cNvPr>
          <p:cNvSpPr/>
          <p:nvPr/>
        </p:nvSpPr>
        <p:spPr>
          <a:xfrm rot="5400000">
            <a:off x="3348348" y="2697979"/>
            <a:ext cx="396523" cy="481263"/>
          </a:xfrm>
          <a:prstGeom prst="mathMultiply">
            <a:avLst/>
          </a:prstGeom>
          <a:solidFill>
            <a:srgbClr val="B103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73DFAE94-18AC-1AD4-CF0F-95686308F9D9}"/>
              </a:ext>
            </a:extLst>
          </p:cNvPr>
          <p:cNvSpPr txBox="1"/>
          <p:nvPr/>
        </p:nvSpPr>
        <p:spPr>
          <a:xfrm>
            <a:off x="3342706" y="3662250"/>
            <a:ext cx="753732" cy="400110"/>
          </a:xfrm>
          <a:prstGeom prst="rect">
            <a:avLst/>
          </a:prstGeom>
          <a:noFill/>
        </p:spPr>
        <p:txBody>
          <a:bodyPr wrap="none" rtlCol="0">
            <a:spAutoFit/>
          </a:bodyPr>
          <a:lstStyle/>
          <a:p>
            <a:r>
              <a:rPr kumimoji="1" lang="en-US" altLang="zh-CN" sz="2000" dirty="0">
                <a:latin typeface="Times New Roman" panose="02020603050405020304" pitchFamily="18" charset="0"/>
                <a:ea typeface="SimSun" panose="02010600030101010101" pitchFamily="2" charset="-122"/>
                <a:cs typeface="Times New Roman" panose="02020603050405020304" pitchFamily="18" charset="0"/>
              </a:rPr>
              <a:t>Retry</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6" name="圆角矩形 5">
            <a:extLst>
              <a:ext uri="{FF2B5EF4-FFF2-40B4-BE49-F238E27FC236}">
                <a16:creationId xmlns:a16="http://schemas.microsoft.com/office/drawing/2014/main" id="{99B70590-0895-D994-DBCE-0D8E8D46B40B}"/>
              </a:ext>
            </a:extLst>
          </p:cNvPr>
          <p:cNvSpPr/>
          <p:nvPr/>
        </p:nvSpPr>
        <p:spPr>
          <a:xfrm>
            <a:off x="2452476" y="1900987"/>
            <a:ext cx="2208409"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Times New Roman" panose="02020603050405020304" pitchFamily="18" charset="0"/>
                <a:cs typeface="Times New Roman" panose="02020603050405020304" pitchFamily="18" charset="0"/>
              </a:rPr>
              <a:t>Call</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Function</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2</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8435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Exactly-once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Semantics</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0" name="直线连接符 19">
            <a:extLst>
              <a:ext uri="{FF2B5EF4-FFF2-40B4-BE49-F238E27FC236}">
                <a16:creationId xmlns:a16="http://schemas.microsoft.com/office/drawing/2014/main" id="{219049ED-F8FB-9103-1196-DE85073D7BBB}"/>
              </a:ext>
            </a:extLst>
          </p:cNvPr>
          <p:cNvCxnSpPr/>
          <p:nvPr/>
        </p:nvCxnSpPr>
        <p:spPr>
          <a:xfrm>
            <a:off x="6255018" y="1286867"/>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21" name="文本框 20">
            <a:extLst>
              <a:ext uri="{FF2B5EF4-FFF2-40B4-BE49-F238E27FC236}">
                <a16:creationId xmlns:a16="http://schemas.microsoft.com/office/drawing/2014/main" id="{6BA07CDB-F0E7-CD18-607C-9FD9A7CF5897}"/>
              </a:ext>
            </a:extLst>
          </p:cNvPr>
          <p:cNvSpPr txBox="1"/>
          <p:nvPr/>
        </p:nvSpPr>
        <p:spPr>
          <a:xfrm>
            <a:off x="814113" y="13082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1</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F4270B64-4442-0D77-4923-F873CE874F18}"/>
              </a:ext>
            </a:extLst>
          </p:cNvPr>
          <p:cNvSpPr txBox="1"/>
          <p:nvPr/>
        </p:nvSpPr>
        <p:spPr>
          <a:xfrm>
            <a:off x="9644219" y="13041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2</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7" name="圆角矩形 26">
            <a:extLst>
              <a:ext uri="{FF2B5EF4-FFF2-40B4-BE49-F238E27FC236}">
                <a16:creationId xmlns:a16="http://schemas.microsoft.com/office/drawing/2014/main" id="{3B8FB4E0-9955-9516-A24A-190142CBDF10}"/>
              </a:ext>
            </a:extLst>
          </p:cNvPr>
          <p:cNvSpPr/>
          <p:nvPr/>
        </p:nvSpPr>
        <p:spPr>
          <a:xfrm>
            <a:off x="6993565" y="1900987"/>
            <a:ext cx="2745955"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Log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Table</a:t>
            </a:r>
            <a:endParaRPr kumimoji="1" lang="zh-CN" altLang="en-US" sz="2000" dirty="0">
              <a:latin typeface="Times New Roman" panose="02020603050405020304" pitchFamily="18" charset="0"/>
              <a:cs typeface="Times New Roman" panose="02020603050405020304" pitchFamily="18" charset="0"/>
            </a:endParaRPr>
          </a:p>
        </p:txBody>
      </p:sp>
      <p:graphicFrame>
        <p:nvGraphicFramePr>
          <p:cNvPr id="33" name="表格 18">
            <a:extLst>
              <a:ext uri="{FF2B5EF4-FFF2-40B4-BE49-F238E27FC236}">
                <a16:creationId xmlns:a16="http://schemas.microsoft.com/office/drawing/2014/main" id="{7356958B-DEDC-D085-B733-FF8F2E4ADAC0}"/>
              </a:ext>
            </a:extLst>
          </p:cNvPr>
          <p:cNvGraphicFramePr>
            <a:graphicFrameLocks noGrp="1"/>
          </p:cNvGraphicFramePr>
          <p:nvPr/>
        </p:nvGraphicFramePr>
        <p:xfrm>
          <a:off x="1487433" y="5383110"/>
          <a:ext cx="3997894" cy="985603"/>
        </p:xfrm>
        <a:graphic>
          <a:graphicData uri="http://schemas.openxmlformats.org/drawingml/2006/table">
            <a:tbl>
              <a:tblPr firstRow="1" bandRow="1">
                <a:tableStyleId>{93296810-A885-4BE3-A3E7-6D5BEEA58F35}</a:tableStyleId>
              </a:tblPr>
              <a:tblGrid>
                <a:gridCol w="1992290">
                  <a:extLst>
                    <a:ext uri="{9D8B030D-6E8A-4147-A177-3AD203B41FA5}">
                      <a16:colId xmlns:a16="http://schemas.microsoft.com/office/drawing/2014/main" val="2964923731"/>
                    </a:ext>
                  </a:extLst>
                </a:gridCol>
                <a:gridCol w="200560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Callee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38" name="肘形连接符 37">
            <a:extLst>
              <a:ext uri="{FF2B5EF4-FFF2-40B4-BE49-F238E27FC236}">
                <a16:creationId xmlns:a16="http://schemas.microsoft.com/office/drawing/2014/main" id="{E8335019-ACD3-D9EE-A3F7-DCB3EA3C4C16}"/>
              </a:ext>
            </a:extLst>
          </p:cNvPr>
          <p:cNvCxnSpPr>
            <a:cxnSpLocks/>
          </p:cNvCxnSpPr>
          <p:nvPr/>
        </p:nvCxnSpPr>
        <p:spPr>
          <a:xfrm rot="10800000" flipV="1">
            <a:off x="1992941" y="2188742"/>
            <a:ext cx="459536" cy="3194367"/>
          </a:xfrm>
          <a:prstGeom prst="bentConnector2">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8DD752E1-715A-EA46-56D1-FFDE694F1012}"/>
              </a:ext>
            </a:extLst>
          </p:cNvPr>
          <p:cNvCxnSpPr>
            <a:cxnSpLocks/>
            <a:stCxn id="6" idx="3"/>
            <a:endCxn id="27" idx="1"/>
          </p:cNvCxnSpPr>
          <p:nvPr/>
        </p:nvCxnSpPr>
        <p:spPr>
          <a:xfrm>
            <a:off x="4660885" y="2188743"/>
            <a:ext cx="2332680" cy="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表格 18">
            <a:extLst>
              <a:ext uri="{FF2B5EF4-FFF2-40B4-BE49-F238E27FC236}">
                <a16:creationId xmlns:a16="http://schemas.microsoft.com/office/drawing/2014/main" id="{A66EA38A-1419-3364-E6EA-6237767EEBE0}"/>
              </a:ext>
            </a:extLst>
          </p:cNvPr>
          <p:cNvGraphicFramePr>
            <a:graphicFrameLocks noGrp="1"/>
          </p:cNvGraphicFramePr>
          <p:nvPr>
            <p:extLst>
              <p:ext uri="{D42A27DB-BD31-4B8C-83A1-F6EECF244321}">
                <p14:modId xmlns:p14="http://schemas.microsoft.com/office/powerpoint/2010/main" val="434083840"/>
              </p:ext>
            </p:extLst>
          </p:nvPr>
        </p:nvGraphicFramePr>
        <p:xfrm>
          <a:off x="7024707" y="5383110"/>
          <a:ext cx="4151289" cy="985603"/>
        </p:xfrm>
        <a:graphic>
          <a:graphicData uri="http://schemas.openxmlformats.org/drawingml/2006/table">
            <a:tbl>
              <a:tblPr firstRow="1" bandRow="1">
                <a:tableStyleId>{93296810-A885-4BE3-A3E7-6D5BEEA58F35}</a:tableStyleId>
              </a:tblPr>
              <a:tblGrid>
                <a:gridCol w="2068732">
                  <a:extLst>
                    <a:ext uri="{9D8B030D-6E8A-4147-A177-3AD203B41FA5}">
                      <a16:colId xmlns:a16="http://schemas.microsoft.com/office/drawing/2014/main" val="2964923731"/>
                    </a:ext>
                  </a:extLst>
                </a:gridCol>
                <a:gridCol w="2082557">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Instance</a:t>
                      </a:r>
                      <a:r>
                        <a:rPr lang="zh-CN" altLang="en-US" dirty="0">
                          <a:solidFill>
                            <a:schemeClr val="tx1"/>
                          </a:solidFill>
                        </a:rPr>
                        <a:t> </a:t>
                      </a:r>
                      <a:r>
                        <a:rPr lang="en-US" altLang="zh-CN" dirty="0">
                          <a:solidFill>
                            <a:schemeClr val="tx1"/>
                          </a:solidFill>
                        </a:rPr>
                        <a:t>Id</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Done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True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57" name="肘形连接符 56">
            <a:extLst>
              <a:ext uri="{FF2B5EF4-FFF2-40B4-BE49-F238E27FC236}">
                <a16:creationId xmlns:a16="http://schemas.microsoft.com/office/drawing/2014/main" id="{6ABECFE3-28ED-2AC4-C62C-5A6E39861971}"/>
              </a:ext>
            </a:extLst>
          </p:cNvPr>
          <p:cNvCxnSpPr>
            <a:stCxn id="27" idx="3"/>
          </p:cNvCxnSpPr>
          <p:nvPr/>
        </p:nvCxnSpPr>
        <p:spPr>
          <a:xfrm>
            <a:off x="9739520" y="2188743"/>
            <a:ext cx="1055480" cy="3194367"/>
          </a:xfrm>
          <a:prstGeom prst="bentConnector2">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 name="圆角矩形 5">
            <a:extLst>
              <a:ext uri="{FF2B5EF4-FFF2-40B4-BE49-F238E27FC236}">
                <a16:creationId xmlns:a16="http://schemas.microsoft.com/office/drawing/2014/main" id="{99B70590-0895-D994-DBCE-0D8E8D46B40B}"/>
              </a:ext>
            </a:extLst>
          </p:cNvPr>
          <p:cNvSpPr/>
          <p:nvPr/>
        </p:nvSpPr>
        <p:spPr>
          <a:xfrm>
            <a:off x="2452476" y="1900987"/>
            <a:ext cx="2208409"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Times New Roman" panose="02020603050405020304" pitchFamily="18" charset="0"/>
                <a:cs typeface="Times New Roman" panose="02020603050405020304" pitchFamily="18" charset="0"/>
              </a:rPr>
              <a:t>Call</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Function</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2</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2498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Exactly-once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Semantics</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0" name="直线连接符 19">
            <a:extLst>
              <a:ext uri="{FF2B5EF4-FFF2-40B4-BE49-F238E27FC236}">
                <a16:creationId xmlns:a16="http://schemas.microsoft.com/office/drawing/2014/main" id="{219049ED-F8FB-9103-1196-DE85073D7BBB}"/>
              </a:ext>
            </a:extLst>
          </p:cNvPr>
          <p:cNvCxnSpPr/>
          <p:nvPr/>
        </p:nvCxnSpPr>
        <p:spPr>
          <a:xfrm>
            <a:off x="6255018" y="1286867"/>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21" name="文本框 20">
            <a:extLst>
              <a:ext uri="{FF2B5EF4-FFF2-40B4-BE49-F238E27FC236}">
                <a16:creationId xmlns:a16="http://schemas.microsoft.com/office/drawing/2014/main" id="{6BA07CDB-F0E7-CD18-607C-9FD9A7CF5897}"/>
              </a:ext>
            </a:extLst>
          </p:cNvPr>
          <p:cNvSpPr txBox="1"/>
          <p:nvPr/>
        </p:nvSpPr>
        <p:spPr>
          <a:xfrm>
            <a:off x="814113" y="13082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1</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F4270B64-4442-0D77-4923-F873CE874F18}"/>
              </a:ext>
            </a:extLst>
          </p:cNvPr>
          <p:cNvSpPr txBox="1"/>
          <p:nvPr/>
        </p:nvSpPr>
        <p:spPr>
          <a:xfrm>
            <a:off x="9644219" y="13041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2</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7" name="圆角矩形 26">
            <a:extLst>
              <a:ext uri="{FF2B5EF4-FFF2-40B4-BE49-F238E27FC236}">
                <a16:creationId xmlns:a16="http://schemas.microsoft.com/office/drawing/2014/main" id="{3B8FB4E0-9955-9516-A24A-190142CBDF10}"/>
              </a:ext>
            </a:extLst>
          </p:cNvPr>
          <p:cNvSpPr/>
          <p:nvPr/>
        </p:nvSpPr>
        <p:spPr>
          <a:xfrm>
            <a:off x="6993565" y="1900987"/>
            <a:ext cx="2745955"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Log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Table</a:t>
            </a:r>
            <a:endParaRPr kumimoji="1" lang="zh-CN" altLang="en-US" sz="2000" dirty="0">
              <a:latin typeface="Times New Roman" panose="02020603050405020304" pitchFamily="18" charset="0"/>
              <a:cs typeface="Times New Roman" panose="02020603050405020304" pitchFamily="18" charset="0"/>
            </a:endParaRPr>
          </a:p>
        </p:txBody>
      </p:sp>
      <p:sp>
        <p:nvSpPr>
          <p:cNvPr id="29" name="圆角矩形 28">
            <a:extLst>
              <a:ext uri="{FF2B5EF4-FFF2-40B4-BE49-F238E27FC236}">
                <a16:creationId xmlns:a16="http://schemas.microsoft.com/office/drawing/2014/main" id="{57CF8D16-46AD-9746-48A0-D6A65E561C20}"/>
              </a:ext>
            </a:extLst>
          </p:cNvPr>
          <p:cNvSpPr/>
          <p:nvPr/>
        </p:nvSpPr>
        <p:spPr>
          <a:xfrm>
            <a:off x="6993563" y="3013898"/>
            <a:ext cx="2745951"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Make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sp>
        <p:nvSpPr>
          <p:cNvPr id="31" name="圆角矩形 30">
            <a:extLst>
              <a:ext uri="{FF2B5EF4-FFF2-40B4-BE49-F238E27FC236}">
                <a16:creationId xmlns:a16="http://schemas.microsoft.com/office/drawing/2014/main" id="{37DA9603-E4A1-A933-7C10-82B47264B800}"/>
              </a:ext>
            </a:extLst>
          </p:cNvPr>
          <p:cNvSpPr/>
          <p:nvPr/>
        </p:nvSpPr>
        <p:spPr>
          <a:xfrm>
            <a:off x="6993563" y="4117797"/>
            <a:ext cx="2745949"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Make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Done</a:t>
            </a:r>
            <a:endParaRPr kumimoji="1" lang="zh-CN" altLang="en-US" sz="2000" dirty="0">
              <a:latin typeface="Times New Roman" panose="02020603050405020304" pitchFamily="18" charset="0"/>
              <a:cs typeface="Times New Roman" panose="02020603050405020304" pitchFamily="18" charset="0"/>
            </a:endParaRPr>
          </a:p>
        </p:txBody>
      </p:sp>
      <p:graphicFrame>
        <p:nvGraphicFramePr>
          <p:cNvPr id="33" name="表格 18">
            <a:extLst>
              <a:ext uri="{FF2B5EF4-FFF2-40B4-BE49-F238E27FC236}">
                <a16:creationId xmlns:a16="http://schemas.microsoft.com/office/drawing/2014/main" id="{7356958B-DEDC-D085-B733-FF8F2E4ADAC0}"/>
              </a:ext>
            </a:extLst>
          </p:cNvPr>
          <p:cNvGraphicFramePr>
            <a:graphicFrameLocks noGrp="1"/>
          </p:cNvGraphicFramePr>
          <p:nvPr/>
        </p:nvGraphicFramePr>
        <p:xfrm>
          <a:off x="1487433" y="5383110"/>
          <a:ext cx="3997894" cy="985603"/>
        </p:xfrm>
        <a:graphic>
          <a:graphicData uri="http://schemas.openxmlformats.org/drawingml/2006/table">
            <a:tbl>
              <a:tblPr firstRow="1" bandRow="1">
                <a:tableStyleId>{93296810-A885-4BE3-A3E7-6D5BEEA58F35}</a:tableStyleId>
              </a:tblPr>
              <a:tblGrid>
                <a:gridCol w="1992290">
                  <a:extLst>
                    <a:ext uri="{9D8B030D-6E8A-4147-A177-3AD203B41FA5}">
                      <a16:colId xmlns:a16="http://schemas.microsoft.com/office/drawing/2014/main" val="2964923731"/>
                    </a:ext>
                  </a:extLst>
                </a:gridCol>
                <a:gridCol w="200560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Callee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38" name="肘形连接符 37">
            <a:extLst>
              <a:ext uri="{FF2B5EF4-FFF2-40B4-BE49-F238E27FC236}">
                <a16:creationId xmlns:a16="http://schemas.microsoft.com/office/drawing/2014/main" id="{E8335019-ACD3-D9EE-A3F7-DCB3EA3C4C16}"/>
              </a:ext>
            </a:extLst>
          </p:cNvPr>
          <p:cNvCxnSpPr>
            <a:cxnSpLocks/>
          </p:cNvCxnSpPr>
          <p:nvPr/>
        </p:nvCxnSpPr>
        <p:spPr>
          <a:xfrm rot="10800000" flipV="1">
            <a:off x="1992944" y="2188742"/>
            <a:ext cx="459533" cy="3194363"/>
          </a:xfrm>
          <a:prstGeom prst="bentConnector2">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8DD752E1-715A-EA46-56D1-FFDE694F1012}"/>
              </a:ext>
            </a:extLst>
          </p:cNvPr>
          <p:cNvCxnSpPr>
            <a:cxnSpLocks/>
            <a:stCxn id="9" idx="3"/>
            <a:endCxn id="27" idx="1"/>
          </p:cNvCxnSpPr>
          <p:nvPr/>
        </p:nvCxnSpPr>
        <p:spPr>
          <a:xfrm>
            <a:off x="4660885" y="2188743"/>
            <a:ext cx="2332680" cy="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736687D-7B80-6150-702B-EEB7FCF60178}"/>
              </a:ext>
            </a:extLst>
          </p:cNvPr>
          <p:cNvCxnSpPr>
            <a:cxnSpLocks/>
            <a:stCxn id="27" idx="2"/>
            <a:endCxn id="29" idx="0"/>
          </p:cNvCxnSpPr>
          <p:nvPr/>
        </p:nvCxnSpPr>
        <p:spPr>
          <a:xfrm flipH="1">
            <a:off x="8366539" y="2476498"/>
            <a:ext cx="4" cy="53740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A9AECBD3-07F4-8B77-B37D-FE7303AE9FB9}"/>
              </a:ext>
            </a:extLst>
          </p:cNvPr>
          <p:cNvCxnSpPr>
            <a:cxnSpLocks/>
            <a:stCxn id="29" idx="2"/>
            <a:endCxn id="31" idx="0"/>
          </p:cNvCxnSpPr>
          <p:nvPr/>
        </p:nvCxnSpPr>
        <p:spPr>
          <a:xfrm flipH="1">
            <a:off x="8366538" y="3589409"/>
            <a:ext cx="1" cy="528388"/>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表格 18">
            <a:extLst>
              <a:ext uri="{FF2B5EF4-FFF2-40B4-BE49-F238E27FC236}">
                <a16:creationId xmlns:a16="http://schemas.microsoft.com/office/drawing/2014/main" id="{A66EA38A-1419-3364-E6EA-6237767EEBE0}"/>
              </a:ext>
            </a:extLst>
          </p:cNvPr>
          <p:cNvGraphicFramePr>
            <a:graphicFrameLocks noGrp="1"/>
          </p:cNvGraphicFramePr>
          <p:nvPr>
            <p:extLst>
              <p:ext uri="{D42A27DB-BD31-4B8C-83A1-F6EECF244321}">
                <p14:modId xmlns:p14="http://schemas.microsoft.com/office/powerpoint/2010/main" val="2087011156"/>
              </p:ext>
            </p:extLst>
          </p:nvPr>
        </p:nvGraphicFramePr>
        <p:xfrm>
          <a:off x="7024707" y="5383110"/>
          <a:ext cx="4151289" cy="985603"/>
        </p:xfrm>
        <a:graphic>
          <a:graphicData uri="http://schemas.openxmlformats.org/drawingml/2006/table">
            <a:tbl>
              <a:tblPr firstRow="1" bandRow="1">
                <a:tableStyleId>{93296810-A885-4BE3-A3E7-6D5BEEA58F35}</a:tableStyleId>
              </a:tblPr>
              <a:tblGrid>
                <a:gridCol w="2068732">
                  <a:extLst>
                    <a:ext uri="{9D8B030D-6E8A-4147-A177-3AD203B41FA5}">
                      <a16:colId xmlns:a16="http://schemas.microsoft.com/office/drawing/2014/main" val="2964923731"/>
                    </a:ext>
                  </a:extLst>
                </a:gridCol>
                <a:gridCol w="2082557">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Instance</a:t>
                      </a:r>
                      <a:r>
                        <a:rPr lang="zh-CN" altLang="en-US" dirty="0">
                          <a:solidFill>
                            <a:schemeClr val="tx1"/>
                          </a:solidFill>
                        </a:rPr>
                        <a:t> </a:t>
                      </a:r>
                      <a:r>
                        <a:rPr lang="en-US" altLang="zh-CN" dirty="0">
                          <a:solidFill>
                            <a:schemeClr val="tx1"/>
                          </a:solidFill>
                        </a:rPr>
                        <a:t>Id</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Done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True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57" name="肘形连接符 56">
            <a:extLst>
              <a:ext uri="{FF2B5EF4-FFF2-40B4-BE49-F238E27FC236}">
                <a16:creationId xmlns:a16="http://schemas.microsoft.com/office/drawing/2014/main" id="{6ABECFE3-28ED-2AC4-C62C-5A6E39861971}"/>
              </a:ext>
            </a:extLst>
          </p:cNvPr>
          <p:cNvCxnSpPr>
            <a:stCxn id="27" idx="3"/>
          </p:cNvCxnSpPr>
          <p:nvPr/>
        </p:nvCxnSpPr>
        <p:spPr>
          <a:xfrm>
            <a:off x="9739520" y="2188743"/>
            <a:ext cx="1055480" cy="3194367"/>
          </a:xfrm>
          <a:prstGeom prst="bentConnector2">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肘形连接符 57">
            <a:extLst>
              <a:ext uri="{FF2B5EF4-FFF2-40B4-BE49-F238E27FC236}">
                <a16:creationId xmlns:a16="http://schemas.microsoft.com/office/drawing/2014/main" id="{45048336-32E2-3ABA-3BF7-232F5C7CE6DD}"/>
              </a:ext>
            </a:extLst>
          </p:cNvPr>
          <p:cNvCxnSpPr>
            <a:cxnSpLocks/>
            <a:stCxn id="31" idx="3"/>
          </p:cNvCxnSpPr>
          <p:nvPr/>
        </p:nvCxnSpPr>
        <p:spPr>
          <a:xfrm>
            <a:off x="9739512" y="4405553"/>
            <a:ext cx="769688" cy="977557"/>
          </a:xfrm>
          <a:prstGeom prst="bentConnector2">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 name="圆角矩形 3">
            <a:extLst>
              <a:ext uri="{FF2B5EF4-FFF2-40B4-BE49-F238E27FC236}">
                <a16:creationId xmlns:a16="http://schemas.microsoft.com/office/drawing/2014/main" id="{E4F348F8-461F-4E91-CFE2-65E774A93288}"/>
              </a:ext>
            </a:extLst>
          </p:cNvPr>
          <p:cNvSpPr/>
          <p:nvPr/>
        </p:nvSpPr>
        <p:spPr>
          <a:xfrm>
            <a:off x="2452475" y="4117796"/>
            <a:ext cx="2208421"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Receive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Response</a:t>
            </a:r>
            <a:endParaRPr kumimoji="1" lang="zh-CN" altLang="en-US" sz="2000" dirty="0">
              <a:latin typeface="Times New Roman" panose="02020603050405020304" pitchFamily="18" charset="0"/>
              <a:cs typeface="Times New Roman" panose="02020603050405020304" pitchFamily="18" charset="0"/>
            </a:endParaRPr>
          </a:p>
        </p:txBody>
      </p:sp>
      <p:sp>
        <p:nvSpPr>
          <p:cNvPr id="9" name="圆角矩形 8">
            <a:extLst>
              <a:ext uri="{FF2B5EF4-FFF2-40B4-BE49-F238E27FC236}">
                <a16:creationId xmlns:a16="http://schemas.microsoft.com/office/drawing/2014/main" id="{7985C26E-5CF6-55F0-6154-D1D4D88A4A23}"/>
              </a:ext>
            </a:extLst>
          </p:cNvPr>
          <p:cNvSpPr/>
          <p:nvPr/>
        </p:nvSpPr>
        <p:spPr>
          <a:xfrm>
            <a:off x="2452476" y="1900987"/>
            <a:ext cx="2208409"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Times New Roman" panose="02020603050405020304" pitchFamily="18" charset="0"/>
                <a:cs typeface="Times New Roman" panose="02020603050405020304" pitchFamily="18" charset="0"/>
              </a:rPr>
              <a:t>Call</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Function</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2</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cxnSp>
        <p:nvCxnSpPr>
          <p:cNvPr id="11" name="直线箭头连接符 10">
            <a:extLst>
              <a:ext uri="{FF2B5EF4-FFF2-40B4-BE49-F238E27FC236}">
                <a16:creationId xmlns:a16="http://schemas.microsoft.com/office/drawing/2014/main" id="{22819933-A652-0CB0-5F71-8FA0645050B8}"/>
              </a:ext>
            </a:extLst>
          </p:cNvPr>
          <p:cNvCxnSpPr>
            <a:cxnSpLocks/>
            <a:stCxn id="31" idx="1"/>
            <a:endCxn id="4" idx="3"/>
          </p:cNvCxnSpPr>
          <p:nvPr/>
        </p:nvCxnSpPr>
        <p:spPr>
          <a:xfrm flipH="1" flipV="1">
            <a:off x="4660896" y="4405552"/>
            <a:ext cx="2332667" cy="1"/>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565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Potential</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Error,</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Back</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to</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Failure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Point</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0" name="直线连接符 19">
            <a:extLst>
              <a:ext uri="{FF2B5EF4-FFF2-40B4-BE49-F238E27FC236}">
                <a16:creationId xmlns:a16="http://schemas.microsoft.com/office/drawing/2014/main" id="{219049ED-F8FB-9103-1196-DE85073D7BBB}"/>
              </a:ext>
            </a:extLst>
          </p:cNvPr>
          <p:cNvCxnSpPr/>
          <p:nvPr/>
        </p:nvCxnSpPr>
        <p:spPr>
          <a:xfrm>
            <a:off x="6255018" y="1286867"/>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21" name="文本框 20">
            <a:extLst>
              <a:ext uri="{FF2B5EF4-FFF2-40B4-BE49-F238E27FC236}">
                <a16:creationId xmlns:a16="http://schemas.microsoft.com/office/drawing/2014/main" id="{6BA07CDB-F0E7-CD18-607C-9FD9A7CF5897}"/>
              </a:ext>
            </a:extLst>
          </p:cNvPr>
          <p:cNvSpPr txBox="1"/>
          <p:nvPr/>
        </p:nvSpPr>
        <p:spPr>
          <a:xfrm>
            <a:off x="814113" y="13082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1</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F4270B64-4442-0D77-4923-F873CE874F18}"/>
              </a:ext>
            </a:extLst>
          </p:cNvPr>
          <p:cNvSpPr txBox="1"/>
          <p:nvPr/>
        </p:nvSpPr>
        <p:spPr>
          <a:xfrm>
            <a:off x="9644219" y="13041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2</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33" name="表格 18">
            <a:extLst>
              <a:ext uri="{FF2B5EF4-FFF2-40B4-BE49-F238E27FC236}">
                <a16:creationId xmlns:a16="http://schemas.microsoft.com/office/drawing/2014/main" id="{7356958B-DEDC-D085-B733-FF8F2E4ADAC0}"/>
              </a:ext>
            </a:extLst>
          </p:cNvPr>
          <p:cNvGraphicFramePr>
            <a:graphicFrameLocks noGrp="1"/>
          </p:cNvGraphicFramePr>
          <p:nvPr/>
        </p:nvGraphicFramePr>
        <p:xfrm>
          <a:off x="1487433" y="5383110"/>
          <a:ext cx="3997894" cy="985603"/>
        </p:xfrm>
        <a:graphic>
          <a:graphicData uri="http://schemas.openxmlformats.org/drawingml/2006/table">
            <a:tbl>
              <a:tblPr firstRow="1" bandRow="1">
                <a:tableStyleId>{93296810-A885-4BE3-A3E7-6D5BEEA58F35}</a:tableStyleId>
              </a:tblPr>
              <a:tblGrid>
                <a:gridCol w="1992290">
                  <a:extLst>
                    <a:ext uri="{9D8B030D-6E8A-4147-A177-3AD203B41FA5}">
                      <a16:colId xmlns:a16="http://schemas.microsoft.com/office/drawing/2014/main" val="2964923731"/>
                    </a:ext>
                  </a:extLst>
                </a:gridCol>
                <a:gridCol w="200560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Callee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38" name="肘形连接符 37">
            <a:extLst>
              <a:ext uri="{FF2B5EF4-FFF2-40B4-BE49-F238E27FC236}">
                <a16:creationId xmlns:a16="http://schemas.microsoft.com/office/drawing/2014/main" id="{E8335019-ACD3-D9EE-A3F7-DCB3EA3C4C16}"/>
              </a:ext>
            </a:extLst>
          </p:cNvPr>
          <p:cNvCxnSpPr>
            <a:cxnSpLocks/>
          </p:cNvCxnSpPr>
          <p:nvPr/>
        </p:nvCxnSpPr>
        <p:spPr>
          <a:xfrm rot="10800000" flipV="1">
            <a:off x="1992944" y="2188742"/>
            <a:ext cx="459533" cy="3194363"/>
          </a:xfrm>
          <a:prstGeom prst="bentConnector2">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表格 18">
            <a:extLst>
              <a:ext uri="{FF2B5EF4-FFF2-40B4-BE49-F238E27FC236}">
                <a16:creationId xmlns:a16="http://schemas.microsoft.com/office/drawing/2014/main" id="{A66EA38A-1419-3364-E6EA-6237767EEBE0}"/>
              </a:ext>
            </a:extLst>
          </p:cNvPr>
          <p:cNvGraphicFramePr>
            <a:graphicFrameLocks noGrp="1"/>
          </p:cNvGraphicFramePr>
          <p:nvPr>
            <p:extLst>
              <p:ext uri="{D42A27DB-BD31-4B8C-83A1-F6EECF244321}">
                <p14:modId xmlns:p14="http://schemas.microsoft.com/office/powerpoint/2010/main" val="2730674231"/>
              </p:ext>
            </p:extLst>
          </p:nvPr>
        </p:nvGraphicFramePr>
        <p:xfrm>
          <a:off x="7024707" y="5383110"/>
          <a:ext cx="4151289" cy="985603"/>
        </p:xfrm>
        <a:graphic>
          <a:graphicData uri="http://schemas.openxmlformats.org/drawingml/2006/table">
            <a:tbl>
              <a:tblPr firstRow="1" bandRow="1">
                <a:tableStyleId>{93296810-A885-4BE3-A3E7-6D5BEEA58F35}</a:tableStyleId>
              </a:tblPr>
              <a:tblGrid>
                <a:gridCol w="2068732">
                  <a:extLst>
                    <a:ext uri="{9D8B030D-6E8A-4147-A177-3AD203B41FA5}">
                      <a16:colId xmlns:a16="http://schemas.microsoft.com/office/drawing/2014/main" val="2964923731"/>
                    </a:ext>
                  </a:extLst>
                </a:gridCol>
                <a:gridCol w="2082557">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Instance</a:t>
                      </a:r>
                      <a:r>
                        <a:rPr lang="zh-CN" altLang="en-US" dirty="0">
                          <a:solidFill>
                            <a:schemeClr val="tx1"/>
                          </a:solidFill>
                        </a:rPr>
                        <a:t> </a:t>
                      </a:r>
                      <a:r>
                        <a:rPr lang="en-US" altLang="zh-CN" dirty="0">
                          <a:solidFill>
                            <a:schemeClr val="tx1"/>
                          </a:solidFill>
                        </a:rPr>
                        <a:t>Id</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Done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True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sp>
        <p:nvSpPr>
          <p:cNvPr id="9" name="圆角矩形 8">
            <a:extLst>
              <a:ext uri="{FF2B5EF4-FFF2-40B4-BE49-F238E27FC236}">
                <a16:creationId xmlns:a16="http://schemas.microsoft.com/office/drawing/2014/main" id="{7985C26E-5CF6-55F0-6154-D1D4D88A4A23}"/>
              </a:ext>
            </a:extLst>
          </p:cNvPr>
          <p:cNvSpPr/>
          <p:nvPr/>
        </p:nvSpPr>
        <p:spPr>
          <a:xfrm>
            <a:off x="2452476" y="1900987"/>
            <a:ext cx="2208409"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Times New Roman" panose="02020603050405020304" pitchFamily="18" charset="0"/>
                <a:cs typeface="Times New Roman" panose="02020603050405020304" pitchFamily="18" charset="0"/>
              </a:rPr>
              <a:t>Call</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Function</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2</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
        <p:nvSpPr>
          <p:cNvPr id="3" name="圆角矩形 2">
            <a:extLst>
              <a:ext uri="{FF2B5EF4-FFF2-40B4-BE49-F238E27FC236}">
                <a16:creationId xmlns:a16="http://schemas.microsoft.com/office/drawing/2014/main" id="{A0060292-1D6B-5D30-7339-A4953C20C913}"/>
              </a:ext>
            </a:extLst>
          </p:cNvPr>
          <p:cNvSpPr/>
          <p:nvPr/>
        </p:nvSpPr>
        <p:spPr>
          <a:xfrm>
            <a:off x="7342275" y="3875455"/>
            <a:ext cx="3516151" cy="575511"/>
          </a:xfrm>
          <a:prstGeom prst="roundRect">
            <a:avLst/>
          </a:prstGeom>
          <a:solidFill>
            <a:schemeClr val="accent1">
              <a:lumMod val="60000"/>
              <a:lumOff val="4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Garbage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Collection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Lambda</a:t>
            </a:r>
            <a:endParaRPr kumimoji="1" lang="zh-CN" altLang="en-US" sz="2000" dirty="0">
              <a:latin typeface="Times New Roman" panose="02020603050405020304" pitchFamily="18" charset="0"/>
              <a:cs typeface="Times New Roman" panose="02020603050405020304" pitchFamily="18" charset="0"/>
            </a:endParaRPr>
          </a:p>
        </p:txBody>
      </p:sp>
      <p:pic>
        <p:nvPicPr>
          <p:cNvPr id="5" name="图形 4" descr="警报响了 纯色填充">
            <a:extLst>
              <a:ext uri="{FF2B5EF4-FFF2-40B4-BE49-F238E27FC236}">
                <a16:creationId xmlns:a16="http://schemas.microsoft.com/office/drawing/2014/main" id="{D0B85B9C-3D17-A62B-B1D1-C15EC7C8A0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08289" y="3598717"/>
            <a:ext cx="535414" cy="535414"/>
          </a:xfrm>
          <a:prstGeom prst="rect">
            <a:avLst/>
          </a:prstGeom>
        </p:spPr>
      </p:pic>
      <p:cxnSp>
        <p:nvCxnSpPr>
          <p:cNvPr id="6" name="直线箭头连接符 5">
            <a:extLst>
              <a:ext uri="{FF2B5EF4-FFF2-40B4-BE49-F238E27FC236}">
                <a16:creationId xmlns:a16="http://schemas.microsoft.com/office/drawing/2014/main" id="{0CB1E2B7-5FD0-0839-C4B0-C56F38716DAC}"/>
              </a:ext>
            </a:extLst>
          </p:cNvPr>
          <p:cNvCxnSpPr>
            <a:cxnSpLocks/>
            <a:stCxn id="3" idx="2"/>
            <a:endCxn id="55" idx="0"/>
          </p:cNvCxnSpPr>
          <p:nvPr/>
        </p:nvCxnSpPr>
        <p:spPr>
          <a:xfrm>
            <a:off x="9100351" y="4450966"/>
            <a:ext cx="0" cy="932144"/>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069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Potential</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Error</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圆角矩形 2">
            <a:extLst>
              <a:ext uri="{FF2B5EF4-FFF2-40B4-BE49-F238E27FC236}">
                <a16:creationId xmlns:a16="http://schemas.microsoft.com/office/drawing/2014/main" id="{DF7A912B-C34C-8C22-23B5-295855463D45}"/>
              </a:ext>
            </a:extLst>
          </p:cNvPr>
          <p:cNvSpPr/>
          <p:nvPr/>
        </p:nvSpPr>
        <p:spPr>
          <a:xfrm>
            <a:off x="2452477" y="1900987"/>
            <a:ext cx="1992826"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Times New Roman" panose="02020603050405020304" pitchFamily="18" charset="0"/>
                <a:cs typeface="Times New Roman" panose="02020603050405020304" pitchFamily="18" charset="0"/>
              </a:rPr>
              <a:t>Call</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Function</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2</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cxnSp>
        <p:nvCxnSpPr>
          <p:cNvPr id="20" name="直线连接符 19">
            <a:extLst>
              <a:ext uri="{FF2B5EF4-FFF2-40B4-BE49-F238E27FC236}">
                <a16:creationId xmlns:a16="http://schemas.microsoft.com/office/drawing/2014/main" id="{219049ED-F8FB-9103-1196-DE85073D7BBB}"/>
              </a:ext>
            </a:extLst>
          </p:cNvPr>
          <p:cNvCxnSpPr/>
          <p:nvPr/>
        </p:nvCxnSpPr>
        <p:spPr>
          <a:xfrm>
            <a:off x="6255018" y="1286867"/>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21" name="文本框 20">
            <a:extLst>
              <a:ext uri="{FF2B5EF4-FFF2-40B4-BE49-F238E27FC236}">
                <a16:creationId xmlns:a16="http://schemas.microsoft.com/office/drawing/2014/main" id="{6BA07CDB-F0E7-CD18-607C-9FD9A7CF5897}"/>
              </a:ext>
            </a:extLst>
          </p:cNvPr>
          <p:cNvSpPr txBox="1"/>
          <p:nvPr/>
        </p:nvSpPr>
        <p:spPr>
          <a:xfrm>
            <a:off x="814113" y="13082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1</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F4270B64-4442-0D77-4923-F873CE874F18}"/>
              </a:ext>
            </a:extLst>
          </p:cNvPr>
          <p:cNvSpPr txBox="1"/>
          <p:nvPr/>
        </p:nvSpPr>
        <p:spPr>
          <a:xfrm>
            <a:off x="9644219" y="13041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2</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7" name="圆角矩形 26">
            <a:extLst>
              <a:ext uri="{FF2B5EF4-FFF2-40B4-BE49-F238E27FC236}">
                <a16:creationId xmlns:a16="http://schemas.microsoft.com/office/drawing/2014/main" id="{3B8FB4E0-9955-9516-A24A-190142CBDF10}"/>
              </a:ext>
            </a:extLst>
          </p:cNvPr>
          <p:cNvSpPr/>
          <p:nvPr/>
        </p:nvSpPr>
        <p:spPr>
          <a:xfrm>
            <a:off x="6993565" y="1900987"/>
            <a:ext cx="2745955"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Log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Table</a:t>
            </a:r>
            <a:endParaRPr kumimoji="1" lang="zh-CN" altLang="en-US" sz="2000" dirty="0">
              <a:latin typeface="Times New Roman" panose="02020603050405020304" pitchFamily="18" charset="0"/>
              <a:cs typeface="Times New Roman" panose="02020603050405020304" pitchFamily="18" charset="0"/>
            </a:endParaRPr>
          </a:p>
        </p:txBody>
      </p:sp>
      <p:sp>
        <p:nvSpPr>
          <p:cNvPr id="29" name="圆角矩形 28">
            <a:extLst>
              <a:ext uri="{FF2B5EF4-FFF2-40B4-BE49-F238E27FC236}">
                <a16:creationId xmlns:a16="http://schemas.microsoft.com/office/drawing/2014/main" id="{57CF8D16-46AD-9746-48A0-D6A65E561C20}"/>
              </a:ext>
            </a:extLst>
          </p:cNvPr>
          <p:cNvSpPr/>
          <p:nvPr/>
        </p:nvSpPr>
        <p:spPr>
          <a:xfrm>
            <a:off x="6993563" y="3013898"/>
            <a:ext cx="2745951"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Make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graphicFrame>
        <p:nvGraphicFramePr>
          <p:cNvPr id="33" name="表格 18">
            <a:extLst>
              <a:ext uri="{FF2B5EF4-FFF2-40B4-BE49-F238E27FC236}">
                <a16:creationId xmlns:a16="http://schemas.microsoft.com/office/drawing/2014/main" id="{7356958B-DEDC-D085-B733-FF8F2E4ADAC0}"/>
              </a:ext>
            </a:extLst>
          </p:cNvPr>
          <p:cNvGraphicFramePr>
            <a:graphicFrameLocks noGrp="1"/>
          </p:cNvGraphicFramePr>
          <p:nvPr/>
        </p:nvGraphicFramePr>
        <p:xfrm>
          <a:off x="1487433" y="5383110"/>
          <a:ext cx="3997894" cy="985603"/>
        </p:xfrm>
        <a:graphic>
          <a:graphicData uri="http://schemas.openxmlformats.org/drawingml/2006/table">
            <a:tbl>
              <a:tblPr firstRow="1" bandRow="1">
                <a:tableStyleId>{93296810-A885-4BE3-A3E7-6D5BEEA58F35}</a:tableStyleId>
              </a:tblPr>
              <a:tblGrid>
                <a:gridCol w="1992290">
                  <a:extLst>
                    <a:ext uri="{9D8B030D-6E8A-4147-A177-3AD203B41FA5}">
                      <a16:colId xmlns:a16="http://schemas.microsoft.com/office/drawing/2014/main" val="2964923731"/>
                    </a:ext>
                  </a:extLst>
                </a:gridCol>
                <a:gridCol w="200560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Callee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38" name="肘形连接符 37">
            <a:extLst>
              <a:ext uri="{FF2B5EF4-FFF2-40B4-BE49-F238E27FC236}">
                <a16:creationId xmlns:a16="http://schemas.microsoft.com/office/drawing/2014/main" id="{E8335019-ACD3-D9EE-A3F7-DCB3EA3C4C16}"/>
              </a:ext>
            </a:extLst>
          </p:cNvPr>
          <p:cNvCxnSpPr>
            <a:cxnSpLocks/>
            <a:stCxn id="3" idx="1"/>
          </p:cNvCxnSpPr>
          <p:nvPr/>
        </p:nvCxnSpPr>
        <p:spPr>
          <a:xfrm rot="10800000" flipV="1">
            <a:off x="1992941" y="2188742"/>
            <a:ext cx="459536" cy="3194367"/>
          </a:xfrm>
          <a:prstGeom prst="bentConnector2">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8DD752E1-715A-EA46-56D1-FFDE694F1012}"/>
              </a:ext>
            </a:extLst>
          </p:cNvPr>
          <p:cNvCxnSpPr>
            <a:cxnSpLocks/>
            <a:stCxn id="3" idx="3"/>
            <a:endCxn id="27" idx="1"/>
          </p:cNvCxnSpPr>
          <p:nvPr/>
        </p:nvCxnSpPr>
        <p:spPr>
          <a:xfrm>
            <a:off x="4445303" y="2188743"/>
            <a:ext cx="2548262" cy="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736687D-7B80-6150-702B-EEB7FCF60178}"/>
              </a:ext>
            </a:extLst>
          </p:cNvPr>
          <p:cNvCxnSpPr>
            <a:cxnSpLocks/>
            <a:stCxn id="27" idx="2"/>
            <a:endCxn id="29" idx="0"/>
          </p:cNvCxnSpPr>
          <p:nvPr/>
        </p:nvCxnSpPr>
        <p:spPr>
          <a:xfrm flipH="1">
            <a:off x="8366539" y="2476498"/>
            <a:ext cx="4" cy="53740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表格 18">
            <a:extLst>
              <a:ext uri="{FF2B5EF4-FFF2-40B4-BE49-F238E27FC236}">
                <a16:creationId xmlns:a16="http://schemas.microsoft.com/office/drawing/2014/main" id="{A66EA38A-1419-3364-E6EA-6237767EEBE0}"/>
              </a:ext>
            </a:extLst>
          </p:cNvPr>
          <p:cNvGraphicFramePr>
            <a:graphicFrameLocks noGrp="1"/>
          </p:cNvGraphicFramePr>
          <p:nvPr>
            <p:extLst>
              <p:ext uri="{D42A27DB-BD31-4B8C-83A1-F6EECF244321}">
                <p14:modId xmlns:p14="http://schemas.microsoft.com/office/powerpoint/2010/main" val="2446442562"/>
              </p:ext>
            </p:extLst>
          </p:nvPr>
        </p:nvGraphicFramePr>
        <p:xfrm>
          <a:off x="7024707" y="5383110"/>
          <a:ext cx="4151289" cy="985603"/>
        </p:xfrm>
        <a:graphic>
          <a:graphicData uri="http://schemas.openxmlformats.org/drawingml/2006/table">
            <a:tbl>
              <a:tblPr firstRow="1" bandRow="1">
                <a:tableStyleId>{93296810-A885-4BE3-A3E7-6D5BEEA58F35}</a:tableStyleId>
              </a:tblPr>
              <a:tblGrid>
                <a:gridCol w="2068732">
                  <a:extLst>
                    <a:ext uri="{9D8B030D-6E8A-4147-A177-3AD203B41FA5}">
                      <a16:colId xmlns:a16="http://schemas.microsoft.com/office/drawing/2014/main" val="2964923731"/>
                    </a:ext>
                  </a:extLst>
                </a:gridCol>
                <a:gridCol w="2082557">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Instance</a:t>
                      </a:r>
                      <a:r>
                        <a:rPr lang="zh-CN" altLang="en-US" dirty="0">
                          <a:solidFill>
                            <a:schemeClr val="tx1"/>
                          </a:solidFill>
                        </a:rPr>
                        <a:t> </a:t>
                      </a:r>
                      <a:r>
                        <a:rPr lang="en-US" altLang="zh-CN" dirty="0">
                          <a:solidFill>
                            <a:schemeClr val="tx1"/>
                          </a:solidFill>
                        </a:rPr>
                        <a:t>Id</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Done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False</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57" name="肘形连接符 56">
            <a:extLst>
              <a:ext uri="{FF2B5EF4-FFF2-40B4-BE49-F238E27FC236}">
                <a16:creationId xmlns:a16="http://schemas.microsoft.com/office/drawing/2014/main" id="{6ABECFE3-28ED-2AC4-C62C-5A6E39861971}"/>
              </a:ext>
            </a:extLst>
          </p:cNvPr>
          <p:cNvCxnSpPr>
            <a:stCxn id="27" idx="3"/>
          </p:cNvCxnSpPr>
          <p:nvPr/>
        </p:nvCxnSpPr>
        <p:spPr>
          <a:xfrm>
            <a:off x="9739520" y="2188743"/>
            <a:ext cx="1055480" cy="3194367"/>
          </a:xfrm>
          <a:prstGeom prst="bentConnector2">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252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Potential</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Error</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圆角矩形 2">
            <a:extLst>
              <a:ext uri="{FF2B5EF4-FFF2-40B4-BE49-F238E27FC236}">
                <a16:creationId xmlns:a16="http://schemas.microsoft.com/office/drawing/2014/main" id="{DF7A912B-C34C-8C22-23B5-295855463D45}"/>
              </a:ext>
            </a:extLst>
          </p:cNvPr>
          <p:cNvSpPr/>
          <p:nvPr/>
        </p:nvSpPr>
        <p:spPr>
          <a:xfrm>
            <a:off x="2452477" y="1900987"/>
            <a:ext cx="1992826"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Times New Roman" panose="02020603050405020304" pitchFamily="18" charset="0"/>
                <a:cs typeface="Times New Roman" panose="02020603050405020304" pitchFamily="18" charset="0"/>
              </a:rPr>
              <a:t>Call</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Function</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2</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cxnSp>
        <p:nvCxnSpPr>
          <p:cNvPr id="20" name="直线连接符 19">
            <a:extLst>
              <a:ext uri="{FF2B5EF4-FFF2-40B4-BE49-F238E27FC236}">
                <a16:creationId xmlns:a16="http://schemas.microsoft.com/office/drawing/2014/main" id="{219049ED-F8FB-9103-1196-DE85073D7BBB}"/>
              </a:ext>
            </a:extLst>
          </p:cNvPr>
          <p:cNvCxnSpPr/>
          <p:nvPr/>
        </p:nvCxnSpPr>
        <p:spPr>
          <a:xfrm>
            <a:off x="6255018" y="1286867"/>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21" name="文本框 20">
            <a:extLst>
              <a:ext uri="{FF2B5EF4-FFF2-40B4-BE49-F238E27FC236}">
                <a16:creationId xmlns:a16="http://schemas.microsoft.com/office/drawing/2014/main" id="{6BA07CDB-F0E7-CD18-607C-9FD9A7CF5897}"/>
              </a:ext>
            </a:extLst>
          </p:cNvPr>
          <p:cNvSpPr txBox="1"/>
          <p:nvPr/>
        </p:nvSpPr>
        <p:spPr>
          <a:xfrm>
            <a:off x="814113" y="13082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1</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F4270B64-4442-0D77-4923-F873CE874F18}"/>
              </a:ext>
            </a:extLst>
          </p:cNvPr>
          <p:cNvSpPr txBox="1"/>
          <p:nvPr/>
        </p:nvSpPr>
        <p:spPr>
          <a:xfrm>
            <a:off x="9644219" y="13041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2</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7" name="圆角矩形 26">
            <a:extLst>
              <a:ext uri="{FF2B5EF4-FFF2-40B4-BE49-F238E27FC236}">
                <a16:creationId xmlns:a16="http://schemas.microsoft.com/office/drawing/2014/main" id="{3B8FB4E0-9955-9516-A24A-190142CBDF10}"/>
              </a:ext>
            </a:extLst>
          </p:cNvPr>
          <p:cNvSpPr/>
          <p:nvPr/>
        </p:nvSpPr>
        <p:spPr>
          <a:xfrm>
            <a:off x="6993565" y="1900987"/>
            <a:ext cx="2745955"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Log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Progress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Table</a:t>
            </a:r>
            <a:endParaRPr kumimoji="1" lang="zh-CN" altLang="en-US" sz="2000" dirty="0">
              <a:latin typeface="Times New Roman" panose="02020603050405020304" pitchFamily="18" charset="0"/>
              <a:cs typeface="Times New Roman" panose="02020603050405020304" pitchFamily="18" charset="0"/>
            </a:endParaRPr>
          </a:p>
        </p:txBody>
      </p:sp>
      <p:sp>
        <p:nvSpPr>
          <p:cNvPr id="29" name="圆角矩形 28">
            <a:extLst>
              <a:ext uri="{FF2B5EF4-FFF2-40B4-BE49-F238E27FC236}">
                <a16:creationId xmlns:a16="http://schemas.microsoft.com/office/drawing/2014/main" id="{57CF8D16-46AD-9746-48A0-D6A65E561C20}"/>
              </a:ext>
            </a:extLst>
          </p:cNvPr>
          <p:cNvSpPr/>
          <p:nvPr/>
        </p:nvSpPr>
        <p:spPr>
          <a:xfrm>
            <a:off x="6993563" y="3013898"/>
            <a:ext cx="2745951"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Make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graphicFrame>
        <p:nvGraphicFramePr>
          <p:cNvPr id="33" name="表格 18">
            <a:extLst>
              <a:ext uri="{FF2B5EF4-FFF2-40B4-BE49-F238E27FC236}">
                <a16:creationId xmlns:a16="http://schemas.microsoft.com/office/drawing/2014/main" id="{7356958B-DEDC-D085-B733-FF8F2E4ADAC0}"/>
              </a:ext>
            </a:extLst>
          </p:cNvPr>
          <p:cNvGraphicFramePr>
            <a:graphicFrameLocks noGrp="1"/>
          </p:cNvGraphicFramePr>
          <p:nvPr/>
        </p:nvGraphicFramePr>
        <p:xfrm>
          <a:off x="1487433" y="5383110"/>
          <a:ext cx="3997894" cy="985603"/>
        </p:xfrm>
        <a:graphic>
          <a:graphicData uri="http://schemas.openxmlformats.org/drawingml/2006/table">
            <a:tbl>
              <a:tblPr firstRow="1" bandRow="1">
                <a:tableStyleId>{93296810-A885-4BE3-A3E7-6D5BEEA58F35}</a:tableStyleId>
              </a:tblPr>
              <a:tblGrid>
                <a:gridCol w="1992290">
                  <a:extLst>
                    <a:ext uri="{9D8B030D-6E8A-4147-A177-3AD203B41FA5}">
                      <a16:colId xmlns:a16="http://schemas.microsoft.com/office/drawing/2014/main" val="2964923731"/>
                    </a:ext>
                  </a:extLst>
                </a:gridCol>
                <a:gridCol w="2005604">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Callee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38" name="肘形连接符 37">
            <a:extLst>
              <a:ext uri="{FF2B5EF4-FFF2-40B4-BE49-F238E27FC236}">
                <a16:creationId xmlns:a16="http://schemas.microsoft.com/office/drawing/2014/main" id="{E8335019-ACD3-D9EE-A3F7-DCB3EA3C4C16}"/>
              </a:ext>
            </a:extLst>
          </p:cNvPr>
          <p:cNvCxnSpPr>
            <a:cxnSpLocks/>
            <a:stCxn id="3" idx="1"/>
          </p:cNvCxnSpPr>
          <p:nvPr/>
        </p:nvCxnSpPr>
        <p:spPr>
          <a:xfrm rot="10800000" flipV="1">
            <a:off x="1992941" y="2188742"/>
            <a:ext cx="459536" cy="3194367"/>
          </a:xfrm>
          <a:prstGeom prst="bentConnector2">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8DD752E1-715A-EA46-56D1-FFDE694F1012}"/>
              </a:ext>
            </a:extLst>
          </p:cNvPr>
          <p:cNvCxnSpPr>
            <a:cxnSpLocks/>
            <a:stCxn id="3" idx="3"/>
            <a:endCxn id="27" idx="1"/>
          </p:cNvCxnSpPr>
          <p:nvPr/>
        </p:nvCxnSpPr>
        <p:spPr>
          <a:xfrm>
            <a:off x="4445303" y="2188743"/>
            <a:ext cx="2548262" cy="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736687D-7B80-6150-702B-EEB7FCF60178}"/>
              </a:ext>
            </a:extLst>
          </p:cNvPr>
          <p:cNvCxnSpPr>
            <a:cxnSpLocks/>
            <a:stCxn id="27" idx="2"/>
            <a:endCxn id="29" idx="0"/>
          </p:cNvCxnSpPr>
          <p:nvPr/>
        </p:nvCxnSpPr>
        <p:spPr>
          <a:xfrm flipH="1">
            <a:off x="8366539" y="2476498"/>
            <a:ext cx="4" cy="53740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表格 18">
            <a:extLst>
              <a:ext uri="{FF2B5EF4-FFF2-40B4-BE49-F238E27FC236}">
                <a16:creationId xmlns:a16="http://schemas.microsoft.com/office/drawing/2014/main" id="{A66EA38A-1419-3364-E6EA-6237767EEBE0}"/>
              </a:ext>
            </a:extLst>
          </p:cNvPr>
          <p:cNvGraphicFramePr>
            <a:graphicFrameLocks noGrp="1"/>
          </p:cNvGraphicFramePr>
          <p:nvPr/>
        </p:nvGraphicFramePr>
        <p:xfrm>
          <a:off x="7024707" y="5383110"/>
          <a:ext cx="4151289" cy="985603"/>
        </p:xfrm>
        <a:graphic>
          <a:graphicData uri="http://schemas.openxmlformats.org/drawingml/2006/table">
            <a:tbl>
              <a:tblPr firstRow="1" bandRow="1">
                <a:tableStyleId>{93296810-A885-4BE3-A3E7-6D5BEEA58F35}</a:tableStyleId>
              </a:tblPr>
              <a:tblGrid>
                <a:gridCol w="2068732">
                  <a:extLst>
                    <a:ext uri="{9D8B030D-6E8A-4147-A177-3AD203B41FA5}">
                      <a16:colId xmlns:a16="http://schemas.microsoft.com/office/drawing/2014/main" val="2964923731"/>
                    </a:ext>
                  </a:extLst>
                </a:gridCol>
                <a:gridCol w="2082557">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Instance</a:t>
                      </a:r>
                      <a:r>
                        <a:rPr lang="zh-CN" altLang="en-US" dirty="0">
                          <a:solidFill>
                            <a:schemeClr val="tx1"/>
                          </a:solidFill>
                        </a:rPr>
                        <a:t> </a:t>
                      </a:r>
                      <a:r>
                        <a:rPr lang="en-US" altLang="zh-CN" dirty="0">
                          <a:solidFill>
                            <a:schemeClr val="tx1"/>
                          </a:solidFill>
                        </a:rPr>
                        <a:t>Id</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Done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rgbClr val="FF0000"/>
                          </a:solidFill>
                          <a:latin typeface="Times New Roman" panose="02020603050405020304" pitchFamily="18" charset="0"/>
                          <a:cs typeface="Times New Roman" panose="02020603050405020304" pitchFamily="18" charset="0"/>
                        </a:rPr>
                        <a:t>False</a:t>
                      </a:r>
                      <a:endParaRPr lang="zh-CN" altLang="en-US"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57" name="肘形连接符 56">
            <a:extLst>
              <a:ext uri="{FF2B5EF4-FFF2-40B4-BE49-F238E27FC236}">
                <a16:creationId xmlns:a16="http://schemas.microsoft.com/office/drawing/2014/main" id="{6ABECFE3-28ED-2AC4-C62C-5A6E39861971}"/>
              </a:ext>
            </a:extLst>
          </p:cNvPr>
          <p:cNvCxnSpPr>
            <a:stCxn id="27" idx="3"/>
          </p:cNvCxnSpPr>
          <p:nvPr/>
        </p:nvCxnSpPr>
        <p:spPr>
          <a:xfrm>
            <a:off x="9739520" y="2188743"/>
            <a:ext cx="1055480" cy="3194367"/>
          </a:xfrm>
          <a:prstGeom prst="bentConnector2">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BA1D4AD2-4A24-1D88-75CA-6E16B46CBFF8}"/>
              </a:ext>
            </a:extLst>
          </p:cNvPr>
          <p:cNvSpPr/>
          <p:nvPr/>
        </p:nvSpPr>
        <p:spPr>
          <a:xfrm>
            <a:off x="1370197" y="3890812"/>
            <a:ext cx="9769642" cy="11309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4800" dirty="0">
                <a:latin typeface="Times New Roman" panose="02020603050405020304" pitchFamily="18" charset="0"/>
                <a:cs typeface="Times New Roman" panose="02020603050405020304" pitchFamily="18" charset="0"/>
              </a:rPr>
              <a:t>Violate</a:t>
            </a:r>
            <a:r>
              <a:rPr kumimoji="1" lang="zh-CN" altLang="en-US" sz="4800" dirty="0">
                <a:latin typeface="Times New Roman" panose="02020603050405020304" pitchFamily="18" charset="0"/>
                <a:cs typeface="Times New Roman" panose="02020603050405020304" pitchFamily="18" charset="0"/>
              </a:rPr>
              <a:t> </a:t>
            </a:r>
            <a:r>
              <a:rPr kumimoji="1" lang="en" altLang="zh-CN" sz="4800" dirty="0">
                <a:latin typeface="Times New Roman" panose="02020603050405020304" pitchFamily="18" charset="0"/>
                <a:cs typeface="Times New Roman" panose="02020603050405020304" pitchFamily="18" charset="0"/>
              </a:rPr>
              <a:t>Exactly-once </a:t>
            </a:r>
            <a:r>
              <a:rPr kumimoji="1" lang="en-US" altLang="zh-CN" sz="4800" dirty="0">
                <a:latin typeface="Times New Roman" panose="02020603050405020304" pitchFamily="18" charset="0"/>
                <a:cs typeface="Times New Roman" panose="02020603050405020304" pitchFamily="18" charset="0"/>
              </a:rPr>
              <a:t>S</a:t>
            </a:r>
            <a:r>
              <a:rPr kumimoji="1" lang="en" altLang="zh-CN" sz="4800" dirty="0" err="1">
                <a:latin typeface="Times New Roman" panose="02020603050405020304" pitchFamily="18" charset="0"/>
                <a:cs typeface="Times New Roman" panose="02020603050405020304" pitchFamily="18" charset="0"/>
              </a:rPr>
              <a:t>emantics</a:t>
            </a:r>
            <a:r>
              <a:rPr kumimoji="1" lang="zh-CN" altLang="en-US" sz="4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017470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Exactly-once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Semantics</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0" name="直线连接符 19">
            <a:extLst>
              <a:ext uri="{FF2B5EF4-FFF2-40B4-BE49-F238E27FC236}">
                <a16:creationId xmlns:a16="http://schemas.microsoft.com/office/drawing/2014/main" id="{219049ED-F8FB-9103-1196-DE85073D7BBB}"/>
              </a:ext>
            </a:extLst>
          </p:cNvPr>
          <p:cNvCxnSpPr/>
          <p:nvPr/>
        </p:nvCxnSpPr>
        <p:spPr>
          <a:xfrm>
            <a:off x="6255018" y="1286867"/>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21" name="文本框 20">
            <a:extLst>
              <a:ext uri="{FF2B5EF4-FFF2-40B4-BE49-F238E27FC236}">
                <a16:creationId xmlns:a16="http://schemas.microsoft.com/office/drawing/2014/main" id="{6BA07CDB-F0E7-CD18-607C-9FD9A7CF5897}"/>
              </a:ext>
            </a:extLst>
          </p:cNvPr>
          <p:cNvSpPr txBox="1"/>
          <p:nvPr/>
        </p:nvSpPr>
        <p:spPr>
          <a:xfrm>
            <a:off x="814113" y="13082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1</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F4270B64-4442-0D77-4923-F873CE874F18}"/>
              </a:ext>
            </a:extLst>
          </p:cNvPr>
          <p:cNvSpPr txBox="1"/>
          <p:nvPr/>
        </p:nvSpPr>
        <p:spPr>
          <a:xfrm>
            <a:off x="9644219" y="13041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2</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33" name="表格 18">
            <a:extLst>
              <a:ext uri="{FF2B5EF4-FFF2-40B4-BE49-F238E27FC236}">
                <a16:creationId xmlns:a16="http://schemas.microsoft.com/office/drawing/2014/main" id="{7356958B-DEDC-D085-B733-FF8F2E4ADAC0}"/>
              </a:ext>
            </a:extLst>
          </p:cNvPr>
          <p:cNvGraphicFramePr>
            <a:graphicFrameLocks noGrp="1"/>
          </p:cNvGraphicFramePr>
          <p:nvPr/>
        </p:nvGraphicFramePr>
        <p:xfrm>
          <a:off x="1487433" y="5383110"/>
          <a:ext cx="3997895" cy="985603"/>
        </p:xfrm>
        <a:graphic>
          <a:graphicData uri="http://schemas.openxmlformats.org/drawingml/2006/table">
            <a:tbl>
              <a:tblPr firstRow="1" bandRow="1">
                <a:tableStyleId>{93296810-A885-4BE3-A3E7-6D5BEEA58F35}</a:tableStyleId>
              </a:tblPr>
              <a:tblGrid>
                <a:gridCol w="1326721">
                  <a:extLst>
                    <a:ext uri="{9D8B030D-6E8A-4147-A177-3AD203B41FA5}">
                      <a16:colId xmlns:a16="http://schemas.microsoft.com/office/drawing/2014/main" val="2964923731"/>
                    </a:ext>
                  </a:extLst>
                </a:gridCol>
                <a:gridCol w="1335587">
                  <a:extLst>
                    <a:ext uri="{9D8B030D-6E8A-4147-A177-3AD203B41FA5}">
                      <a16:colId xmlns:a16="http://schemas.microsoft.com/office/drawing/2014/main" val="442677471"/>
                    </a:ext>
                  </a:extLst>
                </a:gridCol>
                <a:gridCol w="1335587">
                  <a:extLst>
                    <a:ext uri="{9D8B030D-6E8A-4147-A177-3AD203B41FA5}">
                      <a16:colId xmlns:a16="http://schemas.microsoft.com/office/drawing/2014/main" val="3915870168"/>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Callee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Result</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38" name="肘形连接符 37">
            <a:extLst>
              <a:ext uri="{FF2B5EF4-FFF2-40B4-BE49-F238E27FC236}">
                <a16:creationId xmlns:a16="http://schemas.microsoft.com/office/drawing/2014/main" id="{E8335019-ACD3-D9EE-A3F7-DCB3EA3C4C16}"/>
              </a:ext>
            </a:extLst>
          </p:cNvPr>
          <p:cNvCxnSpPr>
            <a:cxnSpLocks/>
          </p:cNvCxnSpPr>
          <p:nvPr/>
        </p:nvCxnSpPr>
        <p:spPr>
          <a:xfrm rot="10800000" flipV="1">
            <a:off x="1992944" y="2188742"/>
            <a:ext cx="459533" cy="3194363"/>
          </a:xfrm>
          <a:prstGeom prst="bentConnector2">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圆角矩形 8">
            <a:extLst>
              <a:ext uri="{FF2B5EF4-FFF2-40B4-BE49-F238E27FC236}">
                <a16:creationId xmlns:a16="http://schemas.microsoft.com/office/drawing/2014/main" id="{7985C26E-5CF6-55F0-6154-D1D4D88A4A23}"/>
              </a:ext>
            </a:extLst>
          </p:cNvPr>
          <p:cNvSpPr/>
          <p:nvPr/>
        </p:nvSpPr>
        <p:spPr>
          <a:xfrm>
            <a:off x="2452476" y="1900987"/>
            <a:ext cx="2208409"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Times New Roman" panose="02020603050405020304" pitchFamily="18" charset="0"/>
                <a:cs typeface="Times New Roman" panose="02020603050405020304" pitchFamily="18" charset="0"/>
              </a:rPr>
              <a:t>Call</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Function</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2</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D4C59026-3EE3-7679-A0CE-5845D69723B8}"/>
              </a:ext>
            </a:extLst>
          </p:cNvPr>
          <p:cNvSpPr txBox="1"/>
          <p:nvPr/>
        </p:nvSpPr>
        <p:spPr>
          <a:xfrm>
            <a:off x="4319623" y="4997419"/>
            <a:ext cx="1165704"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invoke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log</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12926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Exactly-once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Semantics</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0" name="直线连接符 19">
            <a:extLst>
              <a:ext uri="{FF2B5EF4-FFF2-40B4-BE49-F238E27FC236}">
                <a16:creationId xmlns:a16="http://schemas.microsoft.com/office/drawing/2014/main" id="{219049ED-F8FB-9103-1196-DE85073D7BBB}"/>
              </a:ext>
            </a:extLst>
          </p:cNvPr>
          <p:cNvCxnSpPr/>
          <p:nvPr/>
        </p:nvCxnSpPr>
        <p:spPr>
          <a:xfrm>
            <a:off x="6255018" y="1286867"/>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21" name="文本框 20">
            <a:extLst>
              <a:ext uri="{FF2B5EF4-FFF2-40B4-BE49-F238E27FC236}">
                <a16:creationId xmlns:a16="http://schemas.microsoft.com/office/drawing/2014/main" id="{6BA07CDB-F0E7-CD18-607C-9FD9A7CF5897}"/>
              </a:ext>
            </a:extLst>
          </p:cNvPr>
          <p:cNvSpPr txBox="1"/>
          <p:nvPr/>
        </p:nvSpPr>
        <p:spPr>
          <a:xfrm>
            <a:off x="814113" y="13082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1</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F4270B64-4442-0D77-4923-F873CE874F18}"/>
              </a:ext>
            </a:extLst>
          </p:cNvPr>
          <p:cNvSpPr txBox="1"/>
          <p:nvPr/>
        </p:nvSpPr>
        <p:spPr>
          <a:xfrm>
            <a:off x="9644219" y="13041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2</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7" name="圆角矩形 26">
            <a:extLst>
              <a:ext uri="{FF2B5EF4-FFF2-40B4-BE49-F238E27FC236}">
                <a16:creationId xmlns:a16="http://schemas.microsoft.com/office/drawing/2014/main" id="{3B8FB4E0-9955-9516-A24A-190142CBDF10}"/>
              </a:ext>
            </a:extLst>
          </p:cNvPr>
          <p:cNvSpPr/>
          <p:nvPr/>
        </p:nvSpPr>
        <p:spPr>
          <a:xfrm>
            <a:off x="6993565" y="1900987"/>
            <a:ext cx="2745955"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Log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Table</a:t>
            </a:r>
            <a:endParaRPr kumimoji="1" lang="zh-CN" altLang="en-US" sz="2000" dirty="0">
              <a:latin typeface="Times New Roman" panose="02020603050405020304" pitchFamily="18" charset="0"/>
              <a:cs typeface="Times New Roman" panose="02020603050405020304" pitchFamily="18" charset="0"/>
            </a:endParaRPr>
          </a:p>
        </p:txBody>
      </p:sp>
      <p:sp>
        <p:nvSpPr>
          <p:cNvPr id="29" name="圆角矩形 28">
            <a:extLst>
              <a:ext uri="{FF2B5EF4-FFF2-40B4-BE49-F238E27FC236}">
                <a16:creationId xmlns:a16="http://schemas.microsoft.com/office/drawing/2014/main" id="{57CF8D16-46AD-9746-48A0-D6A65E561C20}"/>
              </a:ext>
            </a:extLst>
          </p:cNvPr>
          <p:cNvSpPr/>
          <p:nvPr/>
        </p:nvSpPr>
        <p:spPr>
          <a:xfrm>
            <a:off x="6993563" y="3013898"/>
            <a:ext cx="2745951"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Make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graphicFrame>
        <p:nvGraphicFramePr>
          <p:cNvPr id="33" name="表格 18">
            <a:extLst>
              <a:ext uri="{FF2B5EF4-FFF2-40B4-BE49-F238E27FC236}">
                <a16:creationId xmlns:a16="http://schemas.microsoft.com/office/drawing/2014/main" id="{7356958B-DEDC-D085-B733-FF8F2E4ADAC0}"/>
              </a:ext>
            </a:extLst>
          </p:cNvPr>
          <p:cNvGraphicFramePr>
            <a:graphicFrameLocks noGrp="1"/>
          </p:cNvGraphicFramePr>
          <p:nvPr/>
        </p:nvGraphicFramePr>
        <p:xfrm>
          <a:off x="1487433" y="5383110"/>
          <a:ext cx="3997895" cy="985603"/>
        </p:xfrm>
        <a:graphic>
          <a:graphicData uri="http://schemas.openxmlformats.org/drawingml/2006/table">
            <a:tbl>
              <a:tblPr firstRow="1" bandRow="1">
                <a:tableStyleId>{93296810-A885-4BE3-A3E7-6D5BEEA58F35}</a:tableStyleId>
              </a:tblPr>
              <a:tblGrid>
                <a:gridCol w="1326721">
                  <a:extLst>
                    <a:ext uri="{9D8B030D-6E8A-4147-A177-3AD203B41FA5}">
                      <a16:colId xmlns:a16="http://schemas.microsoft.com/office/drawing/2014/main" val="2964923731"/>
                    </a:ext>
                  </a:extLst>
                </a:gridCol>
                <a:gridCol w="1335587">
                  <a:extLst>
                    <a:ext uri="{9D8B030D-6E8A-4147-A177-3AD203B41FA5}">
                      <a16:colId xmlns:a16="http://schemas.microsoft.com/office/drawing/2014/main" val="442677471"/>
                    </a:ext>
                  </a:extLst>
                </a:gridCol>
                <a:gridCol w="1335587">
                  <a:extLst>
                    <a:ext uri="{9D8B030D-6E8A-4147-A177-3AD203B41FA5}">
                      <a16:colId xmlns:a16="http://schemas.microsoft.com/office/drawing/2014/main" val="3915870168"/>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Callee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Result</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38" name="肘形连接符 37">
            <a:extLst>
              <a:ext uri="{FF2B5EF4-FFF2-40B4-BE49-F238E27FC236}">
                <a16:creationId xmlns:a16="http://schemas.microsoft.com/office/drawing/2014/main" id="{E8335019-ACD3-D9EE-A3F7-DCB3EA3C4C16}"/>
              </a:ext>
            </a:extLst>
          </p:cNvPr>
          <p:cNvCxnSpPr>
            <a:cxnSpLocks/>
          </p:cNvCxnSpPr>
          <p:nvPr/>
        </p:nvCxnSpPr>
        <p:spPr>
          <a:xfrm rot="10800000" flipV="1">
            <a:off x="1992944" y="2188742"/>
            <a:ext cx="459533" cy="3194363"/>
          </a:xfrm>
          <a:prstGeom prst="bentConnector2">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8DD752E1-715A-EA46-56D1-FFDE694F1012}"/>
              </a:ext>
            </a:extLst>
          </p:cNvPr>
          <p:cNvCxnSpPr>
            <a:cxnSpLocks/>
            <a:stCxn id="9" idx="3"/>
            <a:endCxn id="27" idx="1"/>
          </p:cNvCxnSpPr>
          <p:nvPr/>
        </p:nvCxnSpPr>
        <p:spPr>
          <a:xfrm>
            <a:off x="4660885" y="2188743"/>
            <a:ext cx="2332680" cy="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736687D-7B80-6150-702B-EEB7FCF60178}"/>
              </a:ext>
            </a:extLst>
          </p:cNvPr>
          <p:cNvCxnSpPr>
            <a:cxnSpLocks/>
            <a:stCxn id="27" idx="2"/>
            <a:endCxn id="29" idx="0"/>
          </p:cNvCxnSpPr>
          <p:nvPr/>
        </p:nvCxnSpPr>
        <p:spPr>
          <a:xfrm flipH="1">
            <a:off x="8366539" y="2476498"/>
            <a:ext cx="4" cy="53740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表格 18">
            <a:extLst>
              <a:ext uri="{FF2B5EF4-FFF2-40B4-BE49-F238E27FC236}">
                <a16:creationId xmlns:a16="http://schemas.microsoft.com/office/drawing/2014/main" id="{A66EA38A-1419-3364-E6EA-6237767EEBE0}"/>
              </a:ext>
            </a:extLst>
          </p:cNvPr>
          <p:cNvGraphicFramePr>
            <a:graphicFrameLocks noGrp="1"/>
          </p:cNvGraphicFramePr>
          <p:nvPr/>
        </p:nvGraphicFramePr>
        <p:xfrm>
          <a:off x="7024707" y="5383110"/>
          <a:ext cx="4151289" cy="985603"/>
        </p:xfrm>
        <a:graphic>
          <a:graphicData uri="http://schemas.openxmlformats.org/drawingml/2006/table">
            <a:tbl>
              <a:tblPr firstRow="1" bandRow="1">
                <a:tableStyleId>{93296810-A885-4BE3-A3E7-6D5BEEA58F35}</a:tableStyleId>
              </a:tblPr>
              <a:tblGrid>
                <a:gridCol w="2068732">
                  <a:extLst>
                    <a:ext uri="{9D8B030D-6E8A-4147-A177-3AD203B41FA5}">
                      <a16:colId xmlns:a16="http://schemas.microsoft.com/office/drawing/2014/main" val="2964923731"/>
                    </a:ext>
                  </a:extLst>
                </a:gridCol>
                <a:gridCol w="2082557">
                  <a:extLst>
                    <a:ext uri="{9D8B030D-6E8A-4147-A177-3AD203B41FA5}">
                      <a16:colId xmlns:a16="http://schemas.microsoft.com/office/drawing/2014/main" val="442677471"/>
                    </a:ext>
                  </a:extLst>
                </a:gridCol>
              </a:tblGrid>
              <a:tr h="517360">
                <a:tc>
                  <a:txBody>
                    <a:bodyPr/>
                    <a:lstStyle/>
                    <a:p>
                      <a:pPr algn="ctr"/>
                      <a:r>
                        <a:rPr lang="en-US" altLang="zh-CN" dirty="0">
                          <a:solidFill>
                            <a:schemeClr val="tx1"/>
                          </a:solidFill>
                        </a:rPr>
                        <a:t>Instance</a:t>
                      </a:r>
                      <a:r>
                        <a:rPr lang="zh-CN" altLang="en-US" dirty="0">
                          <a:solidFill>
                            <a:schemeClr val="tx1"/>
                          </a:solidFill>
                        </a:rPr>
                        <a:t> </a:t>
                      </a:r>
                      <a:r>
                        <a:rPr lang="en-US" altLang="zh-CN" dirty="0">
                          <a:solidFill>
                            <a:schemeClr val="tx1"/>
                          </a:solidFill>
                        </a:rPr>
                        <a:t>Id</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Done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True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57" name="肘形连接符 56">
            <a:extLst>
              <a:ext uri="{FF2B5EF4-FFF2-40B4-BE49-F238E27FC236}">
                <a16:creationId xmlns:a16="http://schemas.microsoft.com/office/drawing/2014/main" id="{6ABECFE3-28ED-2AC4-C62C-5A6E39861971}"/>
              </a:ext>
            </a:extLst>
          </p:cNvPr>
          <p:cNvCxnSpPr>
            <a:cxnSpLocks/>
            <a:stCxn id="27" idx="3"/>
          </p:cNvCxnSpPr>
          <p:nvPr/>
        </p:nvCxnSpPr>
        <p:spPr>
          <a:xfrm>
            <a:off x="9739520" y="2188743"/>
            <a:ext cx="1055480" cy="3194367"/>
          </a:xfrm>
          <a:prstGeom prst="bentConnector2">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圆角矩形 8">
            <a:extLst>
              <a:ext uri="{FF2B5EF4-FFF2-40B4-BE49-F238E27FC236}">
                <a16:creationId xmlns:a16="http://schemas.microsoft.com/office/drawing/2014/main" id="{7985C26E-5CF6-55F0-6154-D1D4D88A4A23}"/>
              </a:ext>
            </a:extLst>
          </p:cNvPr>
          <p:cNvSpPr/>
          <p:nvPr/>
        </p:nvSpPr>
        <p:spPr>
          <a:xfrm>
            <a:off x="2452476" y="1900987"/>
            <a:ext cx="2208409"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Times New Roman" panose="02020603050405020304" pitchFamily="18" charset="0"/>
                <a:cs typeface="Times New Roman" panose="02020603050405020304" pitchFamily="18" charset="0"/>
              </a:rPr>
              <a:t>Call</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Function</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2</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D4C59026-3EE3-7679-A0CE-5845D69723B8}"/>
              </a:ext>
            </a:extLst>
          </p:cNvPr>
          <p:cNvSpPr txBox="1"/>
          <p:nvPr/>
        </p:nvSpPr>
        <p:spPr>
          <a:xfrm>
            <a:off x="4319623" y="4997419"/>
            <a:ext cx="1165704"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invoke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log</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53322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围绕 </a:t>
            </a:r>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FaaS</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的研究工作</a:t>
            </a:r>
          </a:p>
        </p:txBody>
      </p:sp>
      <p:sp>
        <p:nvSpPr>
          <p:cNvPr id="6" name="内容占位符 5">
            <a:extLst>
              <a:ext uri="{FF2B5EF4-FFF2-40B4-BE49-F238E27FC236}">
                <a16:creationId xmlns:a16="http://schemas.microsoft.com/office/drawing/2014/main" id="{B174838C-34C6-9B5B-2849-320C4EA87F0F}"/>
              </a:ext>
            </a:extLst>
          </p:cNvPr>
          <p:cNvSpPr>
            <a:spLocks noGrp="1"/>
          </p:cNvSpPr>
          <p:nvPr>
            <p:ph idx="1"/>
          </p:nvPr>
        </p:nvSpPr>
        <p:spPr>
          <a:xfrm>
            <a:off x="838200" y="1178561"/>
            <a:ext cx="11255062" cy="5441180"/>
          </a:xfrm>
        </p:spPr>
        <p:txBody>
          <a:bodyPr>
            <a:normAutofit fontScale="92500"/>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冷启动：</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lvl="1"/>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en-US" altLang="zh-CN" dirty="0" err="1">
                <a:latin typeface="Times New Roman" panose="02020603050405020304" pitchFamily="18" charset="0"/>
                <a:ea typeface="SimSun" panose="02010600030101010101" pitchFamily="2" charset="-122"/>
                <a:cs typeface="Times New Roman" panose="02020603050405020304" pitchFamily="18" charset="0"/>
              </a:rPr>
              <a:t>CodeCrunch</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 altLang="zh-CN" dirty="0">
                <a:latin typeface="Times New Roman" panose="02020603050405020304" pitchFamily="18" charset="0"/>
                <a:ea typeface="SimSun" panose="02010600030101010101" pitchFamily="2" charset="-122"/>
                <a:cs typeface="Times New Roman" panose="02020603050405020304" pitchFamily="18" charset="0"/>
              </a:rPr>
              <a:t>﻿</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err="1">
                <a:latin typeface="Times New Roman" panose="02020603050405020304" pitchFamily="18" charset="0"/>
                <a:ea typeface="SimSun" panose="02010600030101010101" pitchFamily="2" charset="-122"/>
                <a:cs typeface="Times New Roman" panose="02020603050405020304" pitchFamily="18" charset="0"/>
              </a:rPr>
              <a:t>RainbowCake</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 altLang="zh-CN" dirty="0" err="1">
                <a:latin typeface="Times New Roman" panose="02020603050405020304" pitchFamily="18" charset="0"/>
                <a:ea typeface="SimSun" panose="02010600030101010101" pitchFamily="2" charset="-122"/>
                <a:cs typeface="Times New Roman" panose="02020603050405020304" pitchFamily="18" charset="0"/>
              </a:rPr>
              <a:t>FaaSMem</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ASPLOS’24</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压缩、分层</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p>
          <a:p>
            <a:pPr lvl="1"/>
            <a:r>
              <a:rPr lang="en-US" altLang="zh-CN" dirty="0">
                <a:latin typeface="Times New Roman" panose="02020603050405020304" pitchFamily="18" charset="0"/>
                <a:ea typeface="SimSun" panose="02010600030101010101" pitchFamily="2" charset="-122"/>
                <a:cs typeface="Times New Roman" panose="02020603050405020304" pitchFamily="18" charset="0"/>
              </a:rPr>
              <a:t>﻿Erlang</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EuroSys’24,</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JIAGU</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ATC’24,</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err="1">
                <a:latin typeface="Times New Roman" panose="02020603050405020304" pitchFamily="18" charset="0"/>
                <a:ea typeface="SimSun" panose="02010600030101010101" pitchFamily="2" charset="-122"/>
                <a:cs typeface="Times New Roman" panose="02020603050405020304" pitchFamily="18" charset="0"/>
              </a:rPr>
              <a:t>XFaaS</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SOSP’23,</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调度 </a:t>
            </a:r>
            <a:r>
              <a:rPr lang="en-US" altLang="zh-CN" dirty="0">
                <a:latin typeface="Times New Roman" panose="02020603050405020304" pitchFamily="18" charset="0"/>
                <a:ea typeface="SimSun" panose="02010600030101010101" pitchFamily="2" charset="-122"/>
                <a:cs typeface="Times New Roman" panose="02020603050405020304" pitchFamily="18" charset="0"/>
              </a:rPr>
              <a:t>function</a:t>
            </a:r>
            <a:r>
              <a:rPr lang="zh-CN" altLang="en-US" dirty="0">
                <a:latin typeface="Times New Roman" panose="02020603050405020304" pitchFamily="18" charset="0"/>
                <a:ea typeface="SimSun" panose="02010600030101010101" pitchFamily="2" charset="-122"/>
                <a:cs typeface="Times New Roman" panose="02020603050405020304" pitchFamily="18" charset="0"/>
              </a:rPr>
              <a:t> 执行</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p>
          <a:p>
            <a:r>
              <a:rPr lang="zh-CN" altLang="en-US" dirty="0">
                <a:latin typeface="Times New Roman" panose="02020603050405020304" pitchFamily="18" charset="0"/>
                <a:ea typeface="SimSun" panose="02010600030101010101" pitchFamily="2" charset="-122"/>
                <a:cs typeface="Times New Roman" panose="02020603050405020304" pitchFamily="18" charset="0"/>
              </a:rPr>
              <a:t>有状态函数即服务 </a:t>
            </a:r>
            <a:r>
              <a:rPr lang="en-US" altLang="zh-CN" dirty="0">
                <a:latin typeface="Times New Roman" panose="02020603050405020304" pitchFamily="18" charset="0"/>
                <a:ea typeface="SimSun" panose="02010600030101010101" pitchFamily="2" charset="-122"/>
                <a:cs typeface="Times New Roman" panose="02020603050405020304" pitchFamily="18" charset="0"/>
              </a:rPr>
              <a:t>(Stateful</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Function</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as</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Service,</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err="1">
                <a:latin typeface="Times New Roman" panose="02020603050405020304" pitchFamily="18" charset="0"/>
                <a:ea typeface="SimSun" panose="02010600030101010101" pitchFamily="2" charset="-122"/>
                <a:cs typeface="Times New Roman" panose="02020603050405020304" pitchFamily="18" charset="0"/>
              </a:rPr>
              <a:t>SFaaS</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lvl="1"/>
            <a:r>
              <a:rPr lang="en-US" altLang="zh-CN" dirty="0">
                <a:latin typeface="Times New Roman" panose="02020603050405020304" pitchFamily="18" charset="0"/>
                <a:ea typeface="SimSun" panose="02010600030101010101" pitchFamily="2" charset="-122"/>
                <a:cs typeface="Times New Roman" panose="02020603050405020304" pitchFamily="18" charset="0"/>
              </a:rPr>
              <a:t>﻿RMMAP</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EuroSys’24,</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err="1">
                <a:latin typeface="Times New Roman" panose="02020603050405020304" pitchFamily="18" charset="0"/>
                <a:ea typeface="SimSun" panose="02010600030101010101" pitchFamily="2" charset="-122"/>
                <a:cs typeface="Times New Roman" panose="02020603050405020304" pitchFamily="18" charset="0"/>
              </a:rPr>
              <a:t>FaaSFlow</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ASPLOS’22,</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 altLang="zh-CN" dirty="0" err="1">
                <a:latin typeface="Times New Roman" panose="02020603050405020304" pitchFamily="18" charset="0"/>
                <a:ea typeface="SimSun" panose="02010600030101010101" pitchFamily="2" charset="-122"/>
                <a:cs typeface="Times New Roman" panose="02020603050405020304" pitchFamily="18" charset="0"/>
              </a:rPr>
              <a:t>Nightcore</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ASPLOS’21</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[State</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transfer]</a:t>
            </a:r>
          </a:p>
          <a:p>
            <a:pPr lvl="1"/>
            <a:r>
              <a:rPr lang="en-US" altLang="zh-CN" dirty="0" err="1">
                <a:solidFill>
                  <a:schemeClr val="accent6"/>
                </a:solidFill>
                <a:latin typeface="Times New Roman" panose="02020603050405020304" pitchFamily="18" charset="0"/>
                <a:ea typeface="SimSun" panose="02010600030101010101" pitchFamily="2" charset="-122"/>
                <a:cs typeface="Times New Roman" panose="02020603050405020304" pitchFamily="18" charset="0"/>
              </a:rPr>
              <a:t>Beldi</a:t>
            </a:r>
            <a:r>
              <a:rPr lang="zh-CN" altLang="en-US" dirty="0">
                <a:solidFill>
                  <a:schemeClr val="accent6"/>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solidFill>
                  <a:schemeClr val="accent6"/>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solidFill>
                  <a:schemeClr val="accent6"/>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solidFill>
                  <a:schemeClr val="accent6"/>
                </a:solidFill>
                <a:latin typeface="Times New Roman" panose="02020603050405020304" pitchFamily="18" charset="0"/>
                <a:ea typeface="SimSun" panose="02010600030101010101" pitchFamily="2" charset="-122"/>
                <a:cs typeface="Times New Roman" panose="02020603050405020304" pitchFamily="18" charset="0"/>
              </a:rPr>
              <a:t>OSDI’20</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 altLang="zh-CN" dirty="0">
                <a:latin typeface="Times New Roman" panose="02020603050405020304" pitchFamily="18" charset="0"/>
                <a:ea typeface="SimSun" panose="02010600030101010101" pitchFamily="2" charset="-122"/>
                <a:cs typeface="Times New Roman" panose="02020603050405020304" pitchFamily="18" charset="0"/>
              </a:rPr>
              <a:t>Cloudburst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VLDB’20,</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err="1">
                <a:latin typeface="Times New Roman" panose="02020603050405020304" pitchFamily="18" charset="0"/>
                <a:ea typeface="SimSun" panose="02010600030101010101" pitchFamily="2" charset="-122"/>
                <a:cs typeface="Times New Roman" panose="02020603050405020304" pitchFamily="18" charset="0"/>
              </a:rPr>
              <a:t>Boki</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SOSP’21,</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en-US" altLang="zh-CN" dirty="0" err="1">
                <a:latin typeface="Times New Roman" panose="02020603050405020304" pitchFamily="18" charset="0"/>
                <a:ea typeface="SimSun" panose="02010600030101010101" pitchFamily="2" charset="-122"/>
                <a:cs typeface="Times New Roman" panose="02020603050405020304" pitchFamily="18" charset="0"/>
              </a:rPr>
              <a:t>SFaaS</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framework]</a:t>
            </a:r>
          </a:p>
          <a:p>
            <a:pPr lvl="1"/>
            <a:r>
              <a:rPr lang="en-US" altLang="zh-CN" dirty="0" err="1">
                <a:solidFill>
                  <a:schemeClr val="accent6"/>
                </a:solidFill>
                <a:latin typeface="Times New Roman" panose="02020603050405020304" pitchFamily="18" charset="0"/>
                <a:ea typeface="SimSun" panose="02010600030101010101" pitchFamily="2" charset="-122"/>
                <a:cs typeface="Times New Roman" panose="02020603050405020304" pitchFamily="18" charset="0"/>
              </a:rPr>
              <a:t>CausalMesh</a:t>
            </a:r>
            <a:r>
              <a:rPr lang="zh-CN" altLang="en-US" dirty="0">
                <a:solidFill>
                  <a:schemeClr val="accent6"/>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solidFill>
                  <a:schemeClr val="accent6"/>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solidFill>
                  <a:schemeClr val="accent6"/>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solidFill>
                  <a:schemeClr val="accent6"/>
                </a:solidFill>
                <a:latin typeface="Times New Roman" panose="02020603050405020304" pitchFamily="18" charset="0"/>
                <a:ea typeface="SimSun" panose="02010600030101010101" pitchFamily="2" charset="-122"/>
                <a:cs typeface="Times New Roman" panose="02020603050405020304" pitchFamily="18" charset="0"/>
              </a:rPr>
              <a:t>VLDB’25</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 altLang="zh-CN" dirty="0" err="1">
                <a:latin typeface="Times New Roman" panose="02020603050405020304" pitchFamily="18" charset="0"/>
                <a:ea typeface="SimSun" panose="02010600030101010101" pitchFamily="2" charset="-122"/>
                <a:cs typeface="Times New Roman" panose="02020603050405020304" pitchFamily="18" charset="0"/>
              </a:rPr>
              <a:t>Faas</a:t>
            </a:r>
            <a:r>
              <a:rPr lang="en-US" altLang="zh-CN" dirty="0">
                <a:latin typeface="Times New Roman" panose="02020603050405020304" pitchFamily="18" charset="0"/>
                <a:ea typeface="SimSun" panose="02010600030101010101" pitchFamily="2" charset="-122"/>
                <a:cs typeface="Times New Roman" panose="02020603050405020304" pitchFamily="18" charset="0"/>
              </a:rPr>
              <a:t>TCC</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Middleware’21</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缓存因果一致性</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p>
          <a:p>
            <a:r>
              <a:rPr lang="zh-CN" altLang="en-US" dirty="0">
                <a:latin typeface="Times New Roman" panose="02020603050405020304" pitchFamily="18" charset="0"/>
                <a:ea typeface="SimSun" panose="02010600030101010101" pitchFamily="2" charset="-122"/>
                <a:cs typeface="Times New Roman" panose="02020603050405020304" pitchFamily="18" charset="0"/>
              </a:rPr>
              <a:t>其他：</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lvl="1"/>
            <a:r>
              <a:rPr lang="en-US" altLang="zh-CN" dirty="0">
                <a:latin typeface="Times New Roman" panose="02020603050405020304" pitchFamily="18" charset="0"/>
                <a:ea typeface="SimSun" panose="02010600030101010101" pitchFamily="2" charset="-122"/>
                <a:cs typeface="Times New Roman" panose="02020603050405020304" pitchFamily="18" charset="0"/>
              </a:rPr>
              <a:t>Atlas</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EuroSys’24</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混合云</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p>
          <a:p>
            <a:pPr lvl="1"/>
            <a:r>
              <a:rPr lang="en" altLang="zh-CN" dirty="0">
                <a:latin typeface="Times New Roman" panose="02020603050405020304" pitchFamily="18" charset="0"/>
                <a:ea typeface="SimSun" panose="02010600030101010101" pitchFamily="2" charset="-122"/>
                <a:cs typeface="Times New Roman" panose="02020603050405020304" pitchFamily="18" charset="0"/>
              </a:rPr>
              <a:t>Pronghorn</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ASPLOS’24,</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 altLang="zh-CN" dirty="0">
                <a:latin typeface="Times New Roman" panose="02020603050405020304" pitchFamily="18" charset="0"/>
                <a:ea typeface="SimSun" panose="02010600030101010101" pitchFamily="2" charset="-122"/>
                <a:cs typeface="Times New Roman" panose="02020603050405020304" pitchFamily="18" charset="0"/>
              </a:rPr>
              <a:t>﻿Catalyzer</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ASPLOS’20</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[JIT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编译优化</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p>
          <a:p>
            <a:pPr lvl="1"/>
            <a:r>
              <a:rPr lang="en-US" altLang="zh-CN" dirty="0">
                <a:latin typeface="Times New Roman" panose="02020603050405020304" pitchFamily="18" charset="0"/>
                <a:ea typeface="SimSun" panose="02010600030101010101" pitchFamily="2" charset="-122"/>
                <a:cs typeface="Times New Roman" panose="02020603050405020304" pitchFamily="18" charset="0"/>
              </a:rPr>
              <a:t>﻿Everywhere All at Once: Co-Location Attacks</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on Public Cloud </a:t>
            </a:r>
            <a:r>
              <a:rPr lang="en-US" altLang="zh-CN" dirty="0" err="1">
                <a:latin typeface="Times New Roman" panose="02020603050405020304" pitchFamily="18" charset="0"/>
                <a:ea typeface="SimSun" panose="02010600030101010101" pitchFamily="2" charset="-122"/>
                <a:cs typeface="Times New Roman" panose="02020603050405020304" pitchFamily="18" charset="0"/>
              </a:rPr>
              <a:t>FaaS</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ASPLOS’24</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安全</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p>
          <a:p>
            <a:pPr lvl="1"/>
            <a:r>
              <a:rPr lang="el-GR" altLang="zh-CN" dirty="0">
                <a:solidFill>
                  <a:schemeClr val="accent6"/>
                </a:solidFill>
                <a:latin typeface="Times New Roman" panose="02020603050405020304" pitchFamily="18" charset="0"/>
                <a:ea typeface="SimSun" panose="02010600030101010101" pitchFamily="2" charset="-122"/>
                <a:cs typeface="Times New Roman" panose="02020603050405020304" pitchFamily="18" charset="0"/>
              </a:rPr>
              <a:t>μ2</a:t>
            </a:r>
            <a:r>
              <a:rPr lang="en-US" altLang="zh-CN" dirty="0" err="1">
                <a:solidFill>
                  <a:schemeClr val="accent6"/>
                </a:solidFill>
                <a:latin typeface="Times New Roman" panose="02020603050405020304" pitchFamily="18" charset="0"/>
                <a:ea typeface="SimSun" panose="02010600030101010101" pitchFamily="2" charset="-122"/>
                <a:cs typeface="Times New Roman" panose="02020603050405020304" pitchFamily="18" charset="0"/>
              </a:rPr>
              <a:t>sls</a:t>
            </a:r>
            <a:r>
              <a:rPr lang="zh-CN" altLang="en-US" dirty="0">
                <a:solidFill>
                  <a:schemeClr val="accent6"/>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POPL’23</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基于霍尔逻辑的形式化证明</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p>
          <a:p>
            <a:pPr lvl="1"/>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30324038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Exactly-once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Semantics</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20" name="直线连接符 19">
            <a:extLst>
              <a:ext uri="{FF2B5EF4-FFF2-40B4-BE49-F238E27FC236}">
                <a16:creationId xmlns:a16="http://schemas.microsoft.com/office/drawing/2014/main" id="{219049ED-F8FB-9103-1196-DE85073D7BBB}"/>
              </a:ext>
            </a:extLst>
          </p:cNvPr>
          <p:cNvCxnSpPr/>
          <p:nvPr/>
        </p:nvCxnSpPr>
        <p:spPr>
          <a:xfrm>
            <a:off x="6255018" y="1286867"/>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21" name="文本框 20">
            <a:extLst>
              <a:ext uri="{FF2B5EF4-FFF2-40B4-BE49-F238E27FC236}">
                <a16:creationId xmlns:a16="http://schemas.microsoft.com/office/drawing/2014/main" id="{6BA07CDB-F0E7-CD18-607C-9FD9A7CF5897}"/>
              </a:ext>
            </a:extLst>
          </p:cNvPr>
          <p:cNvSpPr txBox="1"/>
          <p:nvPr/>
        </p:nvSpPr>
        <p:spPr>
          <a:xfrm>
            <a:off x="814113" y="13082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1</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6" name="文本框 25">
            <a:extLst>
              <a:ext uri="{FF2B5EF4-FFF2-40B4-BE49-F238E27FC236}">
                <a16:creationId xmlns:a16="http://schemas.microsoft.com/office/drawing/2014/main" id="{F4270B64-4442-0D77-4923-F873CE874F18}"/>
              </a:ext>
            </a:extLst>
          </p:cNvPr>
          <p:cNvSpPr txBox="1"/>
          <p:nvPr/>
        </p:nvSpPr>
        <p:spPr>
          <a:xfrm>
            <a:off x="9644219" y="1304194"/>
            <a:ext cx="1729961" cy="523220"/>
          </a:xfrm>
          <a:prstGeom prst="rect">
            <a:avLst/>
          </a:prstGeom>
          <a:noFill/>
        </p:spPr>
        <p:txBody>
          <a:bodyPr wrap="none" rtlCol="0">
            <a:spAutoFit/>
          </a:bodyPr>
          <a:lstStyle/>
          <a:p>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2800" dirty="0">
                <a:latin typeface="Times New Roman" panose="02020603050405020304" pitchFamily="18" charset="0"/>
                <a:ea typeface="SimSun" panose="02010600030101010101" pitchFamily="2" charset="-122"/>
                <a:cs typeface="Times New Roman" panose="02020603050405020304" pitchFamily="18" charset="0"/>
              </a:rPr>
              <a:t>2</a:t>
            </a:r>
            <a:endParaRPr kumimoji="1" lang="zh-CN" altLang="en-US" sz="2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7" name="圆角矩形 26">
            <a:extLst>
              <a:ext uri="{FF2B5EF4-FFF2-40B4-BE49-F238E27FC236}">
                <a16:creationId xmlns:a16="http://schemas.microsoft.com/office/drawing/2014/main" id="{3B8FB4E0-9955-9516-A24A-190142CBDF10}"/>
              </a:ext>
            </a:extLst>
          </p:cNvPr>
          <p:cNvSpPr/>
          <p:nvPr/>
        </p:nvSpPr>
        <p:spPr>
          <a:xfrm>
            <a:off x="6993565" y="1900987"/>
            <a:ext cx="2745955"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Log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Intent</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Table</a:t>
            </a:r>
            <a:endParaRPr kumimoji="1" lang="zh-CN" altLang="en-US" sz="2000" dirty="0">
              <a:latin typeface="Times New Roman" panose="02020603050405020304" pitchFamily="18" charset="0"/>
              <a:cs typeface="Times New Roman" panose="02020603050405020304" pitchFamily="18" charset="0"/>
            </a:endParaRPr>
          </a:p>
        </p:txBody>
      </p:sp>
      <p:sp>
        <p:nvSpPr>
          <p:cNvPr id="29" name="圆角矩形 28">
            <a:extLst>
              <a:ext uri="{FF2B5EF4-FFF2-40B4-BE49-F238E27FC236}">
                <a16:creationId xmlns:a16="http://schemas.microsoft.com/office/drawing/2014/main" id="{57CF8D16-46AD-9746-48A0-D6A65E561C20}"/>
              </a:ext>
            </a:extLst>
          </p:cNvPr>
          <p:cNvSpPr/>
          <p:nvPr/>
        </p:nvSpPr>
        <p:spPr>
          <a:xfrm>
            <a:off x="6993563" y="3013898"/>
            <a:ext cx="2745951"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Make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some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writes</a:t>
            </a:r>
            <a:endParaRPr kumimoji="1" lang="zh-CN" altLang="en-US" sz="2000" dirty="0">
              <a:latin typeface="Times New Roman" panose="02020603050405020304" pitchFamily="18" charset="0"/>
              <a:cs typeface="Times New Roman" panose="02020603050405020304" pitchFamily="18" charset="0"/>
            </a:endParaRPr>
          </a:p>
        </p:txBody>
      </p:sp>
      <p:graphicFrame>
        <p:nvGraphicFramePr>
          <p:cNvPr id="33" name="表格 18">
            <a:extLst>
              <a:ext uri="{FF2B5EF4-FFF2-40B4-BE49-F238E27FC236}">
                <a16:creationId xmlns:a16="http://schemas.microsoft.com/office/drawing/2014/main" id="{7356958B-DEDC-D085-B733-FF8F2E4ADAC0}"/>
              </a:ext>
            </a:extLst>
          </p:cNvPr>
          <p:cNvGraphicFramePr>
            <a:graphicFrameLocks noGrp="1"/>
          </p:cNvGraphicFramePr>
          <p:nvPr>
            <p:extLst>
              <p:ext uri="{D42A27DB-BD31-4B8C-83A1-F6EECF244321}">
                <p14:modId xmlns:p14="http://schemas.microsoft.com/office/powerpoint/2010/main" val="398329168"/>
              </p:ext>
            </p:extLst>
          </p:nvPr>
        </p:nvGraphicFramePr>
        <p:xfrm>
          <a:off x="1487433" y="5383110"/>
          <a:ext cx="3997895" cy="985603"/>
        </p:xfrm>
        <a:graphic>
          <a:graphicData uri="http://schemas.openxmlformats.org/drawingml/2006/table">
            <a:tbl>
              <a:tblPr firstRow="1" bandRow="1">
                <a:tableStyleId>{93296810-A885-4BE3-A3E7-6D5BEEA58F35}</a:tableStyleId>
              </a:tblPr>
              <a:tblGrid>
                <a:gridCol w="1326721">
                  <a:extLst>
                    <a:ext uri="{9D8B030D-6E8A-4147-A177-3AD203B41FA5}">
                      <a16:colId xmlns:a16="http://schemas.microsoft.com/office/drawing/2014/main" val="2964923731"/>
                    </a:ext>
                  </a:extLst>
                </a:gridCol>
                <a:gridCol w="1335587">
                  <a:extLst>
                    <a:ext uri="{9D8B030D-6E8A-4147-A177-3AD203B41FA5}">
                      <a16:colId xmlns:a16="http://schemas.microsoft.com/office/drawing/2014/main" val="442677471"/>
                    </a:ext>
                  </a:extLst>
                </a:gridCol>
                <a:gridCol w="1335587">
                  <a:extLst>
                    <a:ext uri="{9D8B030D-6E8A-4147-A177-3AD203B41FA5}">
                      <a16:colId xmlns:a16="http://schemas.microsoft.com/office/drawing/2014/main" val="3915870168"/>
                    </a:ext>
                  </a:extLst>
                </a:gridCol>
              </a:tblGrid>
              <a:tr h="517360">
                <a:tc>
                  <a:txBody>
                    <a:bodyPr/>
                    <a:lstStyle/>
                    <a:p>
                      <a:pPr algn="ctr"/>
                      <a:r>
                        <a:rPr lang="en-US" altLang="zh-CN" dirty="0">
                          <a:solidFill>
                            <a:schemeClr val="tx1"/>
                          </a:solidFill>
                        </a:rPr>
                        <a:t>Operation</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rPr>
                        <a:t>Callee</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Result</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6129040"/>
                  </a:ext>
                </a:extLst>
              </a:tr>
              <a:tr h="468243">
                <a:tc>
                  <a:txBody>
                    <a:bodyPr/>
                    <a:lstStyle/>
                    <a:p>
                      <a:pPr algn="ctr"/>
                      <a:r>
                        <a:rPr lang="en" altLang="zh-CN" dirty="0">
                          <a:solidFill>
                            <a:schemeClr val="tx1"/>
                          </a:solidFill>
                          <a:latin typeface="Times New Roman" panose="02020603050405020304" pitchFamily="18" charset="0"/>
                          <a:cs typeface="Times New Roman" panose="02020603050405020304" pitchFamily="18" charset="0"/>
                        </a:rPr>
                        <a:t>d78590e</a:t>
                      </a:r>
                      <a:r>
                        <a:rPr lang="en-US" altLang="zh-CN" dirty="0">
                          <a:solidFill>
                            <a:schemeClr val="tx1"/>
                          </a:solidFill>
                          <a:latin typeface="Times New Roman" panose="02020603050405020304" pitchFamily="18" charset="0"/>
                          <a:cs typeface="Times New Roman" panose="02020603050405020304" pitchFamily="18" charset="0"/>
                        </a:rPr>
                        <a:t>-1</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b97bbe0</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solidFill>
                            <a:schemeClr val="tx1"/>
                          </a:solidFill>
                          <a:latin typeface="Times New Roman" panose="02020603050405020304" pitchFamily="18" charset="0"/>
                          <a:cs typeface="Times New Roman" panose="02020603050405020304" pitchFamily="18" charset="0"/>
                        </a:rPr>
                        <a:t>result</a:t>
                      </a:r>
                      <a:endParaRPr lang="zh-CN" altLang="en-US"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8373448"/>
                  </a:ext>
                </a:extLst>
              </a:tr>
            </a:tbl>
          </a:graphicData>
        </a:graphic>
      </p:graphicFrame>
      <p:cxnSp>
        <p:nvCxnSpPr>
          <p:cNvPr id="38" name="肘形连接符 37">
            <a:extLst>
              <a:ext uri="{FF2B5EF4-FFF2-40B4-BE49-F238E27FC236}">
                <a16:creationId xmlns:a16="http://schemas.microsoft.com/office/drawing/2014/main" id="{E8335019-ACD3-D9EE-A3F7-DCB3EA3C4C16}"/>
              </a:ext>
            </a:extLst>
          </p:cNvPr>
          <p:cNvCxnSpPr>
            <a:cxnSpLocks/>
          </p:cNvCxnSpPr>
          <p:nvPr/>
        </p:nvCxnSpPr>
        <p:spPr>
          <a:xfrm rot="10800000" flipV="1">
            <a:off x="1992944" y="2188742"/>
            <a:ext cx="459533" cy="3194363"/>
          </a:xfrm>
          <a:prstGeom prst="bentConnector2">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8DD752E1-715A-EA46-56D1-FFDE694F1012}"/>
              </a:ext>
            </a:extLst>
          </p:cNvPr>
          <p:cNvCxnSpPr>
            <a:cxnSpLocks/>
            <a:stCxn id="9" idx="3"/>
            <a:endCxn id="27" idx="1"/>
          </p:cNvCxnSpPr>
          <p:nvPr/>
        </p:nvCxnSpPr>
        <p:spPr>
          <a:xfrm>
            <a:off x="4660885" y="2188743"/>
            <a:ext cx="2332680" cy="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736687D-7B80-6150-702B-EEB7FCF60178}"/>
              </a:ext>
            </a:extLst>
          </p:cNvPr>
          <p:cNvCxnSpPr>
            <a:cxnSpLocks/>
            <a:stCxn id="27" idx="2"/>
            <a:endCxn id="29" idx="0"/>
          </p:cNvCxnSpPr>
          <p:nvPr/>
        </p:nvCxnSpPr>
        <p:spPr>
          <a:xfrm flipH="1">
            <a:off x="8366539" y="2476498"/>
            <a:ext cx="4" cy="53740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圆角矩形 8">
            <a:extLst>
              <a:ext uri="{FF2B5EF4-FFF2-40B4-BE49-F238E27FC236}">
                <a16:creationId xmlns:a16="http://schemas.microsoft.com/office/drawing/2014/main" id="{7985C26E-5CF6-55F0-6154-D1D4D88A4A23}"/>
              </a:ext>
            </a:extLst>
          </p:cNvPr>
          <p:cNvSpPr/>
          <p:nvPr/>
        </p:nvSpPr>
        <p:spPr>
          <a:xfrm>
            <a:off x="2452476" y="1900987"/>
            <a:ext cx="2208409"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Times New Roman" panose="02020603050405020304" pitchFamily="18" charset="0"/>
                <a:cs typeface="Times New Roman" panose="02020603050405020304" pitchFamily="18" charset="0"/>
              </a:rPr>
              <a:t>Call</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Function</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2</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71EA32C4-D193-78F7-F6CE-F27E48C20E04}"/>
              </a:ext>
            </a:extLst>
          </p:cNvPr>
          <p:cNvSpPr/>
          <p:nvPr/>
        </p:nvSpPr>
        <p:spPr>
          <a:xfrm>
            <a:off x="6993563" y="4126809"/>
            <a:ext cx="2745951"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Callback</a:t>
            </a:r>
            <a:endParaRPr kumimoji="1" lang="zh-CN" altLang="en-US" sz="2000" dirty="0">
              <a:latin typeface="Times New Roman" panose="02020603050405020304" pitchFamily="18" charset="0"/>
              <a:cs typeface="Times New Roman" panose="02020603050405020304" pitchFamily="18" charset="0"/>
            </a:endParaRPr>
          </a:p>
        </p:txBody>
      </p:sp>
      <p:cxnSp>
        <p:nvCxnSpPr>
          <p:cNvPr id="5" name="肘形连接符 4">
            <a:extLst>
              <a:ext uri="{FF2B5EF4-FFF2-40B4-BE49-F238E27FC236}">
                <a16:creationId xmlns:a16="http://schemas.microsoft.com/office/drawing/2014/main" id="{BABF55E6-B9B7-A9B3-5309-D933932AF381}"/>
              </a:ext>
            </a:extLst>
          </p:cNvPr>
          <p:cNvCxnSpPr>
            <a:cxnSpLocks/>
            <a:stCxn id="4" idx="1"/>
          </p:cNvCxnSpPr>
          <p:nvPr/>
        </p:nvCxnSpPr>
        <p:spPr>
          <a:xfrm rot="10800000" flipV="1">
            <a:off x="4629741" y="4414565"/>
            <a:ext cx="2363822" cy="968540"/>
          </a:xfrm>
          <a:prstGeom prst="bentConnector3">
            <a:avLst>
              <a:gd name="adj1" fmla="val 99966"/>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23E01FDE-1D32-BE56-19F0-120B6BB68267}"/>
              </a:ext>
            </a:extLst>
          </p:cNvPr>
          <p:cNvCxnSpPr>
            <a:cxnSpLocks/>
            <a:stCxn id="29" idx="2"/>
            <a:endCxn id="4" idx="0"/>
          </p:cNvCxnSpPr>
          <p:nvPr/>
        </p:nvCxnSpPr>
        <p:spPr>
          <a:xfrm>
            <a:off x="8366539" y="3589409"/>
            <a:ext cx="0" cy="537400"/>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圆角矩形 14">
            <a:extLst>
              <a:ext uri="{FF2B5EF4-FFF2-40B4-BE49-F238E27FC236}">
                <a16:creationId xmlns:a16="http://schemas.microsoft.com/office/drawing/2014/main" id="{2DA77ABF-66BC-D1AD-3110-165A023157D0}"/>
              </a:ext>
            </a:extLst>
          </p:cNvPr>
          <p:cNvSpPr/>
          <p:nvPr/>
        </p:nvSpPr>
        <p:spPr>
          <a:xfrm>
            <a:off x="6993563" y="5239719"/>
            <a:ext cx="2745951" cy="575511"/>
          </a:xfrm>
          <a:prstGeom prst="roundRect">
            <a:avLst/>
          </a:prstGeom>
          <a:solidFill>
            <a:schemeClr val="bg2">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latin typeface="Times New Roman" panose="02020603050405020304" pitchFamily="18" charset="0"/>
                <a:cs typeface="Times New Roman" panose="02020603050405020304" pitchFamily="18" charset="0"/>
              </a:rPr>
              <a:t>Mark</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as</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Done</a:t>
            </a:r>
            <a:endParaRPr kumimoji="1" lang="zh-CN" altLang="en-US" sz="2000" dirty="0">
              <a:latin typeface="Times New Roman" panose="02020603050405020304" pitchFamily="18" charset="0"/>
              <a:cs typeface="Times New Roman" panose="02020603050405020304" pitchFamily="18" charset="0"/>
            </a:endParaRPr>
          </a:p>
        </p:txBody>
      </p:sp>
      <p:cxnSp>
        <p:nvCxnSpPr>
          <p:cNvPr id="16" name="直线箭头连接符 15">
            <a:extLst>
              <a:ext uri="{FF2B5EF4-FFF2-40B4-BE49-F238E27FC236}">
                <a16:creationId xmlns:a16="http://schemas.microsoft.com/office/drawing/2014/main" id="{423DB7E7-E0F7-1FF3-07EE-ECEA39B87BF8}"/>
              </a:ext>
            </a:extLst>
          </p:cNvPr>
          <p:cNvCxnSpPr>
            <a:cxnSpLocks/>
            <a:stCxn id="4" idx="2"/>
            <a:endCxn id="15" idx="0"/>
          </p:cNvCxnSpPr>
          <p:nvPr/>
        </p:nvCxnSpPr>
        <p:spPr>
          <a:xfrm>
            <a:off x="8366539" y="4702320"/>
            <a:ext cx="0" cy="537399"/>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02BEA2D9-BB84-DB07-2E3F-B53A7AD4DF92}"/>
              </a:ext>
            </a:extLst>
          </p:cNvPr>
          <p:cNvCxnSpPr>
            <a:cxnSpLocks/>
            <a:stCxn id="15" idx="1"/>
          </p:cNvCxnSpPr>
          <p:nvPr/>
        </p:nvCxnSpPr>
        <p:spPr>
          <a:xfrm flipH="1" flipV="1">
            <a:off x="5811651" y="5527473"/>
            <a:ext cx="1181912" cy="2"/>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乘 23">
            <a:extLst>
              <a:ext uri="{FF2B5EF4-FFF2-40B4-BE49-F238E27FC236}">
                <a16:creationId xmlns:a16="http://schemas.microsoft.com/office/drawing/2014/main" id="{F7524A5D-CCBA-8D36-964A-ABC9D4FEF54F}"/>
              </a:ext>
            </a:extLst>
          </p:cNvPr>
          <p:cNvSpPr/>
          <p:nvPr/>
        </p:nvSpPr>
        <p:spPr>
          <a:xfrm rot="5400000">
            <a:off x="6056756" y="5286842"/>
            <a:ext cx="396523" cy="481263"/>
          </a:xfrm>
          <a:prstGeom prst="mathMultiply">
            <a:avLst/>
          </a:prstGeom>
          <a:solidFill>
            <a:srgbClr val="B103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2354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Beldi</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中的事务</a:t>
            </a:r>
          </a:p>
        </p:txBody>
      </p:sp>
      <p:sp>
        <p:nvSpPr>
          <p:cNvPr id="6" name="内容占位符 5">
            <a:extLst>
              <a:ext uri="{FF2B5EF4-FFF2-40B4-BE49-F238E27FC236}">
                <a16:creationId xmlns:a16="http://schemas.microsoft.com/office/drawing/2014/main" id="{B174838C-34C6-9B5B-2849-320C4EA87F0F}"/>
              </a:ext>
            </a:extLst>
          </p:cNvPr>
          <p:cNvSpPr>
            <a:spLocks noGrp="1"/>
          </p:cNvSpPr>
          <p:nvPr>
            <p:ph idx="1"/>
          </p:nvPr>
        </p:nvSpPr>
        <p:spPr>
          <a:xfrm>
            <a:off x="838200" y="1325563"/>
            <a:ext cx="10515600" cy="5294177"/>
          </a:xfrm>
        </p:spPr>
        <p:txBody>
          <a:bodyPr>
            <a:norm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并发控制算法和提交逻辑：</a:t>
            </a:r>
            <a:r>
              <a:rPr lang="en-US" altLang="zh-CN" dirty="0">
                <a:latin typeface="Times New Roman" panose="02020603050405020304" pitchFamily="18" charset="0"/>
                <a:ea typeface="SimSun" panose="02010600030101010101" pitchFamily="2" charset="-122"/>
                <a:cs typeface="Times New Roman" panose="02020603050405020304" pitchFamily="18" charset="0"/>
              </a:rPr>
              <a:t>2PL</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wait-die</a:t>
            </a:r>
            <a:r>
              <a:rPr lang="zh-CN" altLang="en-US" dirty="0">
                <a:latin typeface="Times New Roman" panose="02020603050405020304" pitchFamily="18" charset="0"/>
                <a:ea typeface="SimSun" panose="02010600030101010101" pitchFamily="2" charset="-122"/>
                <a:cs typeface="Times New Roman" panose="02020603050405020304" pitchFamily="18" charset="0"/>
              </a:rPr>
              <a:t> 死锁避免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2PC</a:t>
            </a:r>
          </a:p>
          <a:p>
            <a:r>
              <a:rPr lang="zh-CN" altLang="en-US" dirty="0">
                <a:latin typeface="Times New Roman" panose="02020603050405020304" pitchFamily="18" charset="0"/>
                <a:ea typeface="SimSun" panose="02010600030101010101" pitchFamily="2" charset="-122"/>
                <a:cs typeface="Times New Roman" panose="02020603050405020304" pitchFamily="18" charset="0"/>
              </a:rPr>
              <a:t>事务中不能有异步函数调用 （</a:t>
            </a:r>
            <a:r>
              <a:rPr lang="en-US" altLang="zh-CN" dirty="0" err="1">
                <a:latin typeface="Times New Roman" panose="02020603050405020304" pitchFamily="18" charset="0"/>
                <a:ea typeface="SimSun" panose="02010600030101010101" pitchFamily="2" charset="-122"/>
                <a:cs typeface="Times New Roman" panose="02020603050405020304" pitchFamily="18" charset="0"/>
              </a:rPr>
              <a:t>asyncInvoke</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dirty="0">
                <a:latin typeface="Times New Roman" panose="02020603050405020304" pitchFamily="18" charset="0"/>
                <a:ea typeface="SimSun" panose="02010600030101010101" pitchFamily="2" charset="-122"/>
                <a:cs typeface="Times New Roman" panose="02020603050405020304" pitchFamily="18" charset="0"/>
              </a:rPr>
              <a:t>在调用 </a:t>
            </a:r>
            <a:r>
              <a:rPr lang="en-US" altLang="zh-CN" i="1" dirty="0" err="1">
                <a:latin typeface="Times New Roman" panose="02020603050405020304" pitchFamily="18" charset="0"/>
                <a:ea typeface="SimSun" panose="02010600030101010101" pitchFamily="2" charset="-122"/>
                <a:cs typeface="Times New Roman" panose="02020603050405020304" pitchFamily="18" charset="0"/>
              </a:rPr>
              <a:t>begin_txn</a:t>
            </a:r>
            <a:r>
              <a:rPr lang="en-US" altLang="zh-CN" i="1" dirty="0">
                <a:latin typeface="Times New Roman" panose="02020603050405020304" pitchFamily="18" charset="0"/>
                <a:ea typeface="SimSun" panose="02010600030101010101" pitchFamily="2" charset="-122"/>
                <a:cs typeface="Times New Roman" panose="02020603050405020304" pitchFamily="18" charset="0"/>
              </a:rPr>
              <a:t>()</a:t>
            </a:r>
            <a:r>
              <a:rPr lang="zh-CN" altLang="en-US" i="1"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dirty="0">
                <a:latin typeface="Times New Roman" panose="02020603050405020304" pitchFamily="18" charset="0"/>
                <a:ea typeface="SimSun" panose="02010600030101010101" pitchFamily="2" charset="-122"/>
                <a:cs typeface="Times New Roman" panose="02020603050405020304" pitchFamily="18" charset="0"/>
              </a:rPr>
              <a:t>时，创建一个 </a:t>
            </a:r>
            <a:r>
              <a:rPr lang="en-US" altLang="zh-CN" dirty="0">
                <a:latin typeface="Times New Roman" panose="02020603050405020304" pitchFamily="18" charset="0"/>
                <a:ea typeface="SimSun" panose="02010600030101010101" pitchFamily="2" charset="-122"/>
                <a:cs typeface="Times New Roman" panose="02020603050405020304" pitchFamily="18" charset="0"/>
              </a:rPr>
              <a:t>top-level</a:t>
            </a:r>
            <a:r>
              <a:rPr lang="zh-CN" altLang="en-US" dirty="0">
                <a:latin typeface="Times New Roman" panose="02020603050405020304" pitchFamily="18" charset="0"/>
                <a:ea typeface="SimSun" panose="02010600030101010101" pitchFamily="2" charset="-122"/>
                <a:cs typeface="Times New Roman" panose="02020603050405020304" pitchFamily="18" charset="0"/>
              </a:rPr>
              <a:t> 事务上下文，该上下文会被 </a:t>
            </a:r>
            <a:r>
              <a:rPr lang="en-US" altLang="zh-CN" dirty="0">
                <a:latin typeface="Times New Roman" panose="02020603050405020304" pitchFamily="18" charset="0"/>
                <a:ea typeface="SimSun" panose="02010600030101010101" pitchFamily="2" charset="-122"/>
                <a:cs typeface="Times New Roman" panose="02020603050405020304" pitchFamily="18" charset="0"/>
              </a:rPr>
              <a:t>workflow</a:t>
            </a:r>
            <a:r>
              <a:rPr lang="zh-CN" altLang="en-US" dirty="0">
                <a:latin typeface="Times New Roman" panose="02020603050405020304" pitchFamily="18" charset="0"/>
                <a:ea typeface="SimSun" panose="02010600030101010101" pitchFamily="2" charset="-122"/>
                <a:cs typeface="Times New Roman" panose="02020603050405020304" pitchFamily="18" charset="0"/>
              </a:rPr>
              <a:t> 中的下游函数继承</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r>
              <a:rPr lang="zh-CN" altLang="en-US" dirty="0">
                <a:latin typeface="Times New Roman" panose="02020603050405020304" pitchFamily="18" charset="0"/>
                <a:ea typeface="SimSun" panose="02010600030101010101" pitchFamily="2" charset="-122"/>
                <a:cs typeface="Times New Roman" panose="02020603050405020304" pitchFamily="18" charset="0"/>
              </a:rPr>
              <a:t>当一个没有事务要求（</a:t>
            </a:r>
            <a:r>
              <a:rPr lang="en-US" altLang="zh-CN" dirty="0">
                <a:latin typeface="Times New Roman" panose="02020603050405020304" pitchFamily="18" charset="0"/>
                <a:ea typeface="SimSun" panose="02010600030101010101" pitchFamily="2" charset="-122"/>
                <a:cs typeface="Times New Roman" panose="02020603050405020304" pitchFamily="18" charset="0"/>
              </a:rPr>
              <a:t>non-transactional</a:t>
            </a:r>
            <a:r>
              <a:rPr lang="zh-CN" altLang="en-US" dirty="0">
                <a:latin typeface="Times New Roman" panose="02020603050405020304" pitchFamily="18" charset="0"/>
                <a:ea typeface="SimSun" panose="02010600030101010101" pitchFamily="2" charset="-122"/>
                <a:cs typeface="Times New Roman" panose="02020603050405020304" pitchFamily="18" charset="0"/>
              </a:rPr>
              <a:t>）的函数在一个有事务要求（</a:t>
            </a:r>
            <a:r>
              <a:rPr lang="en-US" altLang="zh-CN" dirty="0">
                <a:latin typeface="Times New Roman" panose="02020603050405020304" pitchFamily="18" charset="0"/>
                <a:ea typeface="SimSun" panose="02010600030101010101" pitchFamily="2" charset="-122"/>
                <a:cs typeface="Times New Roman" panose="02020603050405020304" pitchFamily="18" charset="0"/>
              </a:rPr>
              <a:t>transactional</a:t>
            </a:r>
            <a:r>
              <a:rPr lang="zh-CN" altLang="en-US" dirty="0">
                <a:latin typeface="Times New Roman" panose="02020603050405020304" pitchFamily="18" charset="0"/>
                <a:ea typeface="SimSun" panose="02010600030101010101" pitchFamily="2" charset="-122"/>
                <a:cs typeface="Times New Roman" panose="02020603050405020304" pitchFamily="18" charset="0"/>
              </a:rPr>
              <a:t>）的函数中调用时，</a:t>
            </a:r>
            <a:r>
              <a:rPr lang="en-US" altLang="zh-CN" dirty="0">
                <a:latin typeface="Times New Roman" panose="02020603050405020304" pitchFamily="18" charset="0"/>
                <a:ea typeface="SimSun" panose="02010600030101010101" pitchFamily="2" charset="-122"/>
                <a:cs typeface="Times New Roman" panose="02020603050405020304" pitchFamily="18" charset="0"/>
              </a:rPr>
              <a:t>non-transactional</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function</a:t>
            </a:r>
            <a:r>
              <a:rPr lang="zh-CN" altLang="en-US" dirty="0">
                <a:latin typeface="Times New Roman" panose="02020603050405020304" pitchFamily="18" charset="0"/>
                <a:ea typeface="SimSun" panose="02010600030101010101" pitchFamily="2" charset="-122"/>
                <a:cs typeface="Times New Roman" panose="02020603050405020304" pitchFamily="18" charset="0"/>
              </a:rPr>
              <a:t> 也需要加锁</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599651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实验结果</a:t>
            </a:r>
          </a:p>
        </p:txBody>
      </p:sp>
      <p:sp>
        <p:nvSpPr>
          <p:cNvPr id="6" name="内容占位符 5">
            <a:extLst>
              <a:ext uri="{FF2B5EF4-FFF2-40B4-BE49-F238E27FC236}">
                <a16:creationId xmlns:a16="http://schemas.microsoft.com/office/drawing/2014/main" id="{B174838C-34C6-9B5B-2849-320C4EA87F0F}"/>
              </a:ext>
            </a:extLst>
          </p:cNvPr>
          <p:cNvSpPr>
            <a:spLocks noGrp="1"/>
          </p:cNvSpPr>
          <p:nvPr>
            <p:ph idx="1"/>
          </p:nvPr>
        </p:nvSpPr>
        <p:spPr>
          <a:xfrm>
            <a:off x="6578600" y="2324100"/>
            <a:ext cx="4775200" cy="3289300"/>
          </a:xfrm>
        </p:spPr>
        <p:txBody>
          <a:bodyPr>
            <a:norm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在 </a:t>
            </a:r>
            <a:r>
              <a:rPr lang="en-US" altLang="zh-CN" dirty="0">
                <a:latin typeface="Times New Roman" panose="02020603050405020304" pitchFamily="18" charset="0"/>
                <a:ea typeface="SimSun" panose="02010600030101010101" pitchFamily="2" charset="-122"/>
                <a:cs typeface="Times New Roman" panose="02020603050405020304" pitchFamily="18" charset="0"/>
              </a:rPr>
              <a:t>Linked</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DAAL</a:t>
            </a:r>
            <a:r>
              <a:rPr lang="zh-CN" altLang="en-US" dirty="0">
                <a:latin typeface="Times New Roman" panose="02020603050405020304" pitchFamily="18" charset="0"/>
                <a:ea typeface="SimSun" panose="02010600030101010101" pitchFamily="2" charset="-122"/>
                <a:cs typeface="Times New Roman" panose="02020603050405020304" pitchFamily="18" charset="0"/>
              </a:rPr>
              <a:t> 中有 </a:t>
            </a:r>
            <a:r>
              <a:rPr lang="en-US" altLang="zh-CN" dirty="0">
                <a:latin typeface="Times New Roman" panose="02020603050405020304" pitchFamily="18" charset="0"/>
                <a:ea typeface="SimSun" panose="02010600030101010101" pitchFamily="2" charset="-122"/>
                <a:cs typeface="Times New Roman" panose="02020603050405020304" pitchFamily="18" charset="0"/>
              </a:rPr>
              <a:t>20</a:t>
            </a:r>
            <a:r>
              <a:rPr lang="zh-CN" altLang="en-US" dirty="0">
                <a:latin typeface="Times New Roman" panose="02020603050405020304" pitchFamily="18" charset="0"/>
                <a:ea typeface="SimSun" panose="02010600030101010101" pitchFamily="2" charset="-122"/>
                <a:cs typeface="Times New Roman" panose="02020603050405020304" pitchFamily="18" charset="0"/>
              </a:rPr>
              <a:t> 行，基础函数调用的时延上升了 </a:t>
            </a:r>
            <a:r>
              <a:rPr lang="en-US" altLang="zh-CN" dirty="0">
                <a:latin typeface="Times New Roman" panose="02020603050405020304" pitchFamily="18" charset="0"/>
                <a:ea typeface="SimSun" panose="02010600030101010101" pitchFamily="2" charset="-122"/>
                <a:cs typeface="Times New Roman" panose="02020603050405020304" pitchFamily="18" charset="0"/>
              </a:rPr>
              <a:t>2</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4</a:t>
            </a:r>
            <a:r>
              <a:rPr lang="zh-CN" altLang="en-US" dirty="0">
                <a:latin typeface="Times New Roman" panose="02020603050405020304" pitchFamily="18" charset="0"/>
                <a:ea typeface="SimSun" panose="02010600030101010101" pitchFamily="2" charset="-122"/>
                <a:cs typeface="Times New Roman" panose="02020603050405020304" pitchFamily="18" charset="0"/>
              </a:rPr>
              <a:t> 倍</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FEFD522C-1B35-81FF-BE28-F7BEB49A46D6}"/>
              </a:ext>
            </a:extLst>
          </p:cNvPr>
          <p:cNvPicPr>
            <a:picLocks noChangeAspect="1"/>
          </p:cNvPicPr>
          <p:nvPr/>
        </p:nvPicPr>
        <p:blipFill>
          <a:blip r:embed="rId2"/>
          <a:stretch>
            <a:fillRect/>
          </a:stretch>
        </p:blipFill>
        <p:spPr>
          <a:xfrm>
            <a:off x="993462" y="2125664"/>
            <a:ext cx="5156200" cy="2785342"/>
          </a:xfrm>
          <a:prstGeom prst="rect">
            <a:avLst/>
          </a:prstGeom>
        </p:spPr>
      </p:pic>
    </p:spTree>
    <p:extLst>
      <p:ext uri="{BB962C8B-B14F-4D97-AF65-F5344CB8AC3E}">
        <p14:creationId xmlns:p14="http://schemas.microsoft.com/office/powerpoint/2010/main" val="860583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实验结果</a:t>
            </a:r>
          </a:p>
        </p:txBody>
      </p:sp>
      <p:sp>
        <p:nvSpPr>
          <p:cNvPr id="6" name="内容占位符 5">
            <a:extLst>
              <a:ext uri="{FF2B5EF4-FFF2-40B4-BE49-F238E27FC236}">
                <a16:creationId xmlns:a16="http://schemas.microsoft.com/office/drawing/2014/main" id="{B174838C-34C6-9B5B-2849-320C4EA87F0F}"/>
              </a:ext>
            </a:extLst>
          </p:cNvPr>
          <p:cNvSpPr>
            <a:spLocks noGrp="1"/>
          </p:cNvSpPr>
          <p:nvPr>
            <p:ph idx="1"/>
          </p:nvPr>
        </p:nvSpPr>
        <p:spPr>
          <a:xfrm>
            <a:off x="6578600" y="2425700"/>
            <a:ext cx="4914900" cy="3187700"/>
          </a:xfrm>
        </p:spPr>
        <p:txBody>
          <a:bodyPr>
            <a:normAutofit/>
          </a:bodyPr>
          <a:lstStyle/>
          <a:p>
            <a:r>
              <a:rPr lang="en-US" altLang="zh-CN" dirty="0">
                <a:latin typeface="Times New Roman" panose="02020603050405020304" pitchFamily="18" charset="0"/>
                <a:ea typeface="SimSun" panose="02010600030101010101" pitchFamily="2" charset="-122"/>
                <a:cs typeface="Times New Roman" panose="02020603050405020304" pitchFamily="18" charset="0"/>
              </a:rPr>
              <a:t>&lt;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400</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req/s:</a:t>
            </a:r>
            <a:r>
              <a:rPr lang="zh-CN" altLang="en-US" dirty="0">
                <a:latin typeface="Times New Roman" panose="02020603050405020304" pitchFamily="18" charset="0"/>
                <a:ea typeface="SimSun" panose="02010600030101010101" pitchFamily="2" charset="-122"/>
                <a:cs typeface="Times New Roman" panose="02020603050405020304" pitchFamily="18" charset="0"/>
              </a:rPr>
              <a:t> 时延是原先的</a:t>
            </a:r>
            <a:r>
              <a:rPr lang="en-US" altLang="zh-CN" dirty="0">
                <a:latin typeface="Times New Roman" panose="02020603050405020304" pitchFamily="18" charset="0"/>
                <a:ea typeface="SimSun" panose="02010600030101010101" pitchFamily="2" charset="-122"/>
                <a:cs typeface="Times New Roman" panose="02020603050405020304" pitchFamily="18" charset="0"/>
              </a:rPr>
              <a:t>2</a:t>
            </a:r>
            <a:r>
              <a:rPr lang="zh-CN" altLang="en-US" dirty="0">
                <a:latin typeface="Times New Roman" panose="02020603050405020304" pitchFamily="18" charset="0"/>
                <a:ea typeface="SimSun" panose="02010600030101010101" pitchFamily="2" charset="-122"/>
                <a:cs typeface="Times New Roman" panose="02020603050405020304" pitchFamily="18" charset="0"/>
              </a:rPr>
              <a:t>倍</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r>
              <a:rPr lang="en-US" altLang="zh-CN" dirty="0">
                <a:latin typeface="Times New Roman" panose="02020603050405020304" pitchFamily="18" charset="0"/>
                <a:ea typeface="SimSun" panose="02010600030101010101" pitchFamily="2" charset="-122"/>
                <a:cs typeface="Times New Roman" panose="02020603050405020304" pitchFamily="18" charset="0"/>
              </a:rPr>
              <a:t>700</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req/s:</a:t>
            </a:r>
            <a:r>
              <a:rPr lang="zh-CN" altLang="en-US" dirty="0">
                <a:latin typeface="Times New Roman" panose="02020603050405020304" pitchFamily="18" charset="0"/>
                <a:ea typeface="SimSun" panose="02010600030101010101" pitchFamily="2" charset="-122"/>
                <a:cs typeface="Times New Roman" panose="02020603050405020304" pitchFamily="18" charset="0"/>
              </a:rPr>
              <a:t> 是 </a:t>
            </a:r>
            <a:r>
              <a:rPr lang="en-US" altLang="zh-CN" dirty="0">
                <a:latin typeface="Times New Roman" panose="02020603050405020304" pitchFamily="18" charset="0"/>
                <a:ea typeface="SimSun" panose="02010600030101010101" pitchFamily="2" charset="-122"/>
                <a:cs typeface="Times New Roman" panose="02020603050405020304" pitchFamily="18" charset="0"/>
              </a:rPr>
              <a:t>baseline</a:t>
            </a:r>
            <a:r>
              <a:rPr lang="zh-CN" altLang="en-US" dirty="0">
                <a:latin typeface="Times New Roman" panose="02020603050405020304" pitchFamily="18" charset="0"/>
                <a:ea typeface="SimSun" panose="02010600030101010101" pitchFamily="2" charset="-122"/>
                <a:cs typeface="Times New Roman" panose="02020603050405020304" pitchFamily="18" charset="0"/>
              </a:rPr>
              <a:t> 的 </a:t>
            </a:r>
            <a:r>
              <a:rPr lang="en-US" altLang="zh-CN" dirty="0">
                <a:latin typeface="Times New Roman" panose="02020603050405020304" pitchFamily="18" charset="0"/>
                <a:ea typeface="SimSun" panose="02010600030101010101" pitchFamily="2" charset="-122"/>
                <a:cs typeface="Times New Roman" panose="02020603050405020304" pitchFamily="18" charset="0"/>
              </a:rPr>
              <a:t>3.3</a:t>
            </a:r>
            <a:r>
              <a:rPr lang="zh-CN" altLang="en-US" dirty="0">
                <a:latin typeface="Times New Roman" panose="02020603050405020304" pitchFamily="18" charset="0"/>
                <a:ea typeface="SimSun" panose="02010600030101010101" pitchFamily="2" charset="-122"/>
                <a:cs typeface="Times New Roman" panose="02020603050405020304" pitchFamily="18" charset="0"/>
              </a:rPr>
              <a:t>倍</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DD21D824-9DE6-D745-1DEA-B09A68A8E8D7}"/>
              </a:ext>
            </a:extLst>
          </p:cNvPr>
          <p:cNvPicPr>
            <a:picLocks noChangeAspect="1"/>
          </p:cNvPicPr>
          <p:nvPr/>
        </p:nvPicPr>
        <p:blipFill>
          <a:blip r:embed="rId2"/>
          <a:stretch>
            <a:fillRect/>
          </a:stretch>
        </p:blipFill>
        <p:spPr>
          <a:xfrm>
            <a:off x="838200" y="2245971"/>
            <a:ext cx="5267638" cy="2457109"/>
          </a:xfrm>
          <a:prstGeom prst="rect">
            <a:avLst/>
          </a:prstGeom>
        </p:spPr>
      </p:pic>
    </p:spTree>
    <p:extLst>
      <p:ext uri="{BB962C8B-B14F-4D97-AF65-F5344CB8AC3E}">
        <p14:creationId xmlns:p14="http://schemas.microsoft.com/office/powerpoint/2010/main" val="3548199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实验结果</a:t>
            </a:r>
          </a:p>
        </p:txBody>
      </p:sp>
      <p:sp>
        <p:nvSpPr>
          <p:cNvPr id="6" name="内容占位符 5">
            <a:extLst>
              <a:ext uri="{FF2B5EF4-FFF2-40B4-BE49-F238E27FC236}">
                <a16:creationId xmlns:a16="http://schemas.microsoft.com/office/drawing/2014/main" id="{B174838C-34C6-9B5B-2849-320C4EA87F0F}"/>
              </a:ext>
            </a:extLst>
          </p:cNvPr>
          <p:cNvSpPr>
            <a:spLocks noGrp="1"/>
          </p:cNvSpPr>
          <p:nvPr>
            <p:ph idx="1"/>
          </p:nvPr>
        </p:nvSpPr>
        <p:spPr>
          <a:xfrm>
            <a:off x="6578600" y="2286000"/>
            <a:ext cx="4775200" cy="3327400"/>
          </a:xfrm>
        </p:spPr>
        <p:txBody>
          <a:bodyPr>
            <a:normAutofit/>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时延轻微地受 </a:t>
            </a:r>
            <a:r>
              <a:rPr lang="en-US" altLang="zh-CN" dirty="0">
                <a:latin typeface="Times New Roman" panose="02020603050405020304" pitchFamily="18" charset="0"/>
                <a:ea typeface="SimSun" panose="02010600030101010101" pitchFamily="2" charset="-122"/>
                <a:cs typeface="Times New Roman" panose="02020603050405020304" pitchFamily="18" charset="0"/>
              </a:rPr>
              <a:t>GC</a:t>
            </a:r>
            <a:r>
              <a:rPr lang="zh-CN" altLang="en-US" dirty="0">
                <a:latin typeface="Times New Roman" panose="02020603050405020304" pitchFamily="18" charset="0"/>
                <a:ea typeface="SimSun" panose="02010600030101010101" pitchFamily="2" charset="-122"/>
                <a:cs typeface="Times New Roman" panose="02020603050405020304" pitchFamily="18" charset="0"/>
              </a:rPr>
              <a:t> 频率影响</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AE56EF34-D67E-CDCF-D19F-BEAC0BE9446C}"/>
              </a:ext>
            </a:extLst>
          </p:cNvPr>
          <p:cNvPicPr>
            <a:picLocks noChangeAspect="1"/>
          </p:cNvPicPr>
          <p:nvPr/>
        </p:nvPicPr>
        <p:blipFill>
          <a:blip r:embed="rId2"/>
          <a:stretch>
            <a:fillRect/>
          </a:stretch>
        </p:blipFill>
        <p:spPr>
          <a:xfrm>
            <a:off x="838200" y="2286000"/>
            <a:ext cx="5336140" cy="2976398"/>
          </a:xfrm>
          <a:prstGeom prst="rect">
            <a:avLst/>
          </a:prstGeom>
        </p:spPr>
      </p:pic>
    </p:spTree>
    <p:extLst>
      <p:ext uri="{BB962C8B-B14F-4D97-AF65-F5344CB8AC3E}">
        <p14:creationId xmlns:p14="http://schemas.microsoft.com/office/powerpoint/2010/main" val="18824325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2766218"/>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Thank</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you!</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6" name="内容占位符 5">
            <a:extLst>
              <a:ext uri="{FF2B5EF4-FFF2-40B4-BE49-F238E27FC236}">
                <a16:creationId xmlns:a16="http://schemas.microsoft.com/office/drawing/2014/main" id="{B174838C-34C6-9B5B-2849-320C4EA87F0F}"/>
              </a:ext>
            </a:extLst>
          </p:cNvPr>
          <p:cNvSpPr>
            <a:spLocks noGrp="1"/>
          </p:cNvSpPr>
          <p:nvPr>
            <p:ph idx="1"/>
          </p:nvPr>
        </p:nvSpPr>
        <p:spPr>
          <a:xfrm>
            <a:off x="838200" y="1325563"/>
            <a:ext cx="11255062" cy="5294177"/>
          </a:xfrm>
        </p:spPr>
        <p:txBody>
          <a:bodyPr>
            <a:normAutofit/>
          </a:bodyPr>
          <a:lstStyle/>
          <a:p>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6408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E338A-BFC8-072A-35E6-DC7AA932527C}"/>
              </a:ext>
            </a:extLst>
          </p:cNvPr>
          <p:cNvSpPr>
            <a:spLocks noGrp="1"/>
          </p:cNvSpPr>
          <p:nvPr>
            <p:ph type="title"/>
          </p:nvPr>
        </p:nvSpPr>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Serverless</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概述</a:t>
            </a:r>
          </a:p>
        </p:txBody>
      </p:sp>
      <p:sp>
        <p:nvSpPr>
          <p:cNvPr id="3" name="内容占位符 2">
            <a:extLst>
              <a:ext uri="{FF2B5EF4-FFF2-40B4-BE49-F238E27FC236}">
                <a16:creationId xmlns:a16="http://schemas.microsoft.com/office/drawing/2014/main" id="{D91BE762-D727-C49F-63EB-06C0AC16D9D8}"/>
              </a:ext>
            </a:extLst>
          </p:cNvPr>
          <p:cNvSpPr>
            <a:spLocks noGrp="1"/>
          </p:cNvSpPr>
          <p:nvPr>
            <p:ph idx="1"/>
          </p:nvPr>
        </p:nvSpPr>
        <p:spPr/>
        <p:txBody>
          <a:bodyPr/>
          <a:lstStyle/>
          <a:p>
            <a:endParaRPr kumimoji="1" lang="zh-CN" altLang="en-US" dirty="0"/>
          </a:p>
        </p:txBody>
      </p:sp>
      <p:pic>
        <p:nvPicPr>
          <p:cNvPr id="2050" name="Picture 2" descr="IaaS - PaaS - SaaS - my blog">
            <a:extLst>
              <a:ext uri="{FF2B5EF4-FFF2-40B4-BE49-F238E27FC236}">
                <a16:creationId xmlns:a16="http://schemas.microsoft.com/office/drawing/2014/main" id="{56B94255-41B3-4433-2427-0BD9A9B7E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8120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E338A-BFC8-072A-35E6-DC7AA932527C}"/>
              </a:ext>
            </a:extLst>
          </p:cNvPr>
          <p:cNvSpPr>
            <a:spLocks noGrp="1"/>
          </p:cNvSpPr>
          <p:nvPr>
            <p:ph type="title"/>
          </p:nvPr>
        </p:nvSpPr>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Serverless</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概述</a:t>
            </a:r>
          </a:p>
        </p:txBody>
      </p:sp>
      <p:sp>
        <p:nvSpPr>
          <p:cNvPr id="3" name="内容占位符 2">
            <a:extLst>
              <a:ext uri="{FF2B5EF4-FFF2-40B4-BE49-F238E27FC236}">
                <a16:creationId xmlns:a16="http://schemas.microsoft.com/office/drawing/2014/main" id="{D91BE762-D727-C49F-63EB-06C0AC16D9D8}"/>
              </a:ext>
            </a:extLst>
          </p:cNvPr>
          <p:cNvSpPr>
            <a:spLocks noGrp="1"/>
          </p:cNvSpPr>
          <p:nvPr>
            <p:ph idx="1"/>
          </p:nvPr>
        </p:nvSpPr>
        <p:spPr/>
        <p:txBody>
          <a:bodyPr/>
          <a:lstStyle/>
          <a:p>
            <a:endParaRPr kumimoji="1" lang="zh-CN" altLang="en-US" dirty="0"/>
          </a:p>
        </p:txBody>
      </p:sp>
      <p:sp>
        <p:nvSpPr>
          <p:cNvPr id="4" name="矩形 3">
            <a:extLst>
              <a:ext uri="{FF2B5EF4-FFF2-40B4-BE49-F238E27FC236}">
                <a16:creationId xmlns:a16="http://schemas.microsoft.com/office/drawing/2014/main" id="{ED12F69D-90F1-5724-BA1F-25CCA9924C53}"/>
              </a:ext>
            </a:extLst>
          </p:cNvPr>
          <p:cNvSpPr/>
          <p:nvPr/>
        </p:nvSpPr>
        <p:spPr>
          <a:xfrm>
            <a:off x="994078" y="4437795"/>
            <a:ext cx="3403495" cy="508923"/>
          </a:xfrm>
          <a:prstGeom prst="rect">
            <a:avLst/>
          </a:prstGeom>
          <a:solidFill>
            <a:schemeClr val="accent2">
              <a:lumMod val="40000"/>
              <a:lumOff val="60000"/>
            </a:schemeClr>
          </a:solidFill>
          <a:ln w="19050">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a:latin typeface="SimSun" panose="02010600030101010101" pitchFamily="2" charset="-122"/>
                <a:ea typeface="SimSun" panose="02010600030101010101" pitchFamily="2" charset="-122"/>
              </a:rPr>
              <a:t>身份验证函数</a:t>
            </a:r>
          </a:p>
        </p:txBody>
      </p:sp>
      <p:sp>
        <p:nvSpPr>
          <p:cNvPr id="5" name="文本框 4">
            <a:extLst>
              <a:ext uri="{FF2B5EF4-FFF2-40B4-BE49-F238E27FC236}">
                <a16:creationId xmlns:a16="http://schemas.microsoft.com/office/drawing/2014/main" id="{F0D23544-F02B-EAFD-F64F-AF7121A422D7}"/>
              </a:ext>
            </a:extLst>
          </p:cNvPr>
          <p:cNvSpPr txBox="1"/>
          <p:nvPr/>
        </p:nvSpPr>
        <p:spPr>
          <a:xfrm>
            <a:off x="994079" y="5001131"/>
            <a:ext cx="3403496" cy="369332"/>
          </a:xfrm>
          <a:prstGeom prst="rect">
            <a:avLst/>
          </a:prstGeom>
          <a:noFill/>
        </p:spPr>
        <p:txBody>
          <a:bodyPr wrap="squar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Infrastructure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as</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Service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(IaaS)</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DA9A5FB0-F205-577F-34A8-25F7E29C128B}"/>
              </a:ext>
            </a:extLst>
          </p:cNvPr>
          <p:cNvSpPr txBox="1"/>
          <p:nvPr/>
        </p:nvSpPr>
        <p:spPr>
          <a:xfrm>
            <a:off x="4889460" y="5001131"/>
            <a:ext cx="2823209" cy="369332"/>
          </a:xfrm>
          <a:prstGeom prst="rect">
            <a:avLst/>
          </a:prstGeom>
          <a:noFill/>
        </p:spPr>
        <p:txBody>
          <a:bodyPr wrap="squar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Platform</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as</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Service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(PaaS)</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157CB0D3-E254-735A-FEE6-24791986D440}"/>
              </a:ext>
            </a:extLst>
          </p:cNvPr>
          <p:cNvSpPr txBox="1"/>
          <p:nvPr/>
        </p:nvSpPr>
        <p:spPr>
          <a:xfrm>
            <a:off x="8186922" y="4998969"/>
            <a:ext cx="2839239"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Function</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as</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Service</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t>
            </a:r>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FaaS</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694C94F6-91A0-3E62-C7FE-CE61917683D9}"/>
              </a:ext>
            </a:extLst>
          </p:cNvPr>
          <p:cNvSpPr txBox="1"/>
          <p:nvPr/>
        </p:nvSpPr>
        <p:spPr>
          <a:xfrm>
            <a:off x="370321" y="5534557"/>
            <a:ext cx="2350533" cy="369332"/>
          </a:xfrm>
          <a:prstGeom prst="rect">
            <a:avLst/>
          </a:prstGeom>
          <a:noFill/>
        </p:spPr>
        <p:txBody>
          <a:bodyPr wrap="square" rtlCol="0">
            <a:spAutoFit/>
          </a:bodyPr>
          <a:lstStyle/>
          <a:p>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资源分配粒度：</a:t>
            </a:r>
          </a:p>
        </p:txBody>
      </p:sp>
      <p:sp>
        <p:nvSpPr>
          <p:cNvPr id="10" name="文本框 9">
            <a:extLst>
              <a:ext uri="{FF2B5EF4-FFF2-40B4-BE49-F238E27FC236}">
                <a16:creationId xmlns:a16="http://schemas.microsoft.com/office/drawing/2014/main" id="{355EC227-12A1-1544-3B05-E1525F91071D}"/>
              </a:ext>
            </a:extLst>
          </p:cNvPr>
          <p:cNvSpPr txBox="1"/>
          <p:nvPr/>
        </p:nvSpPr>
        <p:spPr>
          <a:xfrm>
            <a:off x="345293" y="6064058"/>
            <a:ext cx="2350533" cy="369332"/>
          </a:xfrm>
          <a:prstGeom prst="rect">
            <a:avLst/>
          </a:prstGeom>
          <a:noFill/>
        </p:spPr>
        <p:txBody>
          <a:bodyPr wrap="square" rtlCol="0">
            <a:spAutoFit/>
          </a:bodyPr>
          <a:lstStyle/>
          <a:p>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响应时间：</a:t>
            </a:r>
          </a:p>
        </p:txBody>
      </p:sp>
      <p:pic>
        <p:nvPicPr>
          <p:cNvPr id="2052" name="Picture 4">
            <a:extLst>
              <a:ext uri="{FF2B5EF4-FFF2-40B4-BE49-F238E27FC236}">
                <a16:creationId xmlns:a16="http://schemas.microsoft.com/office/drawing/2014/main" id="{E0E6E93F-DA65-1A80-2982-539C77E2E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6250"/>
            <a:ext cx="12192000" cy="590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697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0"/>
            <a:ext cx="10515600" cy="1325563"/>
          </a:xfrm>
        </p:spPr>
        <p:txBody>
          <a:bodyPr/>
          <a:lstStyle/>
          <a:p>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围绕 </a:t>
            </a:r>
            <a:r>
              <a:rPr kumimoji="1" lang="en-US" altLang="zh-CN" dirty="0" err="1">
                <a:latin typeface="Times New Roman" panose="02020603050405020304" pitchFamily="18" charset="0"/>
                <a:ea typeface="SimSun" panose="02010600030101010101" pitchFamily="2" charset="-122"/>
                <a:cs typeface="Times New Roman" panose="02020603050405020304" pitchFamily="18" charset="0"/>
              </a:rPr>
              <a:t>FaaS</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的研究工作</a:t>
            </a:r>
          </a:p>
        </p:txBody>
      </p:sp>
      <p:sp>
        <p:nvSpPr>
          <p:cNvPr id="6" name="内容占位符 5">
            <a:extLst>
              <a:ext uri="{FF2B5EF4-FFF2-40B4-BE49-F238E27FC236}">
                <a16:creationId xmlns:a16="http://schemas.microsoft.com/office/drawing/2014/main" id="{B174838C-34C6-9B5B-2849-320C4EA87F0F}"/>
              </a:ext>
            </a:extLst>
          </p:cNvPr>
          <p:cNvSpPr>
            <a:spLocks noGrp="1"/>
          </p:cNvSpPr>
          <p:nvPr>
            <p:ph idx="1"/>
          </p:nvPr>
        </p:nvSpPr>
        <p:spPr>
          <a:xfrm>
            <a:off x="838200" y="1178561"/>
            <a:ext cx="11255062" cy="5441180"/>
          </a:xfrm>
        </p:spPr>
        <p:txBody>
          <a:bodyPr>
            <a:normAutofit fontScale="92500"/>
          </a:bodyPr>
          <a:lstStyle/>
          <a:p>
            <a:r>
              <a:rPr lang="zh-CN" altLang="en-US" dirty="0">
                <a:latin typeface="Times New Roman" panose="02020603050405020304" pitchFamily="18" charset="0"/>
                <a:ea typeface="SimSun" panose="02010600030101010101" pitchFamily="2" charset="-122"/>
                <a:cs typeface="Times New Roman" panose="02020603050405020304" pitchFamily="18" charset="0"/>
              </a:rPr>
              <a:t>冷启动：</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lvl="1"/>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en-US" altLang="zh-CN" dirty="0" err="1">
                <a:latin typeface="Times New Roman" panose="02020603050405020304" pitchFamily="18" charset="0"/>
                <a:ea typeface="SimSun" panose="02010600030101010101" pitchFamily="2" charset="-122"/>
                <a:cs typeface="Times New Roman" panose="02020603050405020304" pitchFamily="18" charset="0"/>
              </a:rPr>
              <a:t>CodeCrunch</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 altLang="zh-CN" dirty="0">
                <a:latin typeface="Times New Roman" panose="02020603050405020304" pitchFamily="18" charset="0"/>
                <a:ea typeface="SimSun" panose="02010600030101010101" pitchFamily="2" charset="-122"/>
                <a:cs typeface="Times New Roman" panose="02020603050405020304" pitchFamily="18" charset="0"/>
              </a:rPr>
              <a:t>﻿</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err="1">
                <a:latin typeface="Times New Roman" panose="02020603050405020304" pitchFamily="18" charset="0"/>
                <a:ea typeface="SimSun" panose="02010600030101010101" pitchFamily="2" charset="-122"/>
                <a:cs typeface="Times New Roman" panose="02020603050405020304" pitchFamily="18" charset="0"/>
              </a:rPr>
              <a:t>RainbowCake</a:t>
            </a:r>
            <a:r>
              <a:rPr lang="en-US" altLang="zh-CN" dirty="0">
                <a:latin typeface="Times New Roman" panose="02020603050405020304" pitchFamily="18" charset="0"/>
                <a:ea typeface="SimSun" panose="02010600030101010101" pitchFamily="2" charset="-122"/>
                <a:cs typeface="Times New Roman" panose="02020603050405020304" pitchFamily="18" charset="0"/>
              </a:rPr>
              <a:t>, </a:t>
            </a:r>
            <a:r>
              <a:rPr lang="en" altLang="zh-CN" dirty="0" err="1">
                <a:latin typeface="Times New Roman" panose="02020603050405020304" pitchFamily="18" charset="0"/>
                <a:ea typeface="SimSun" panose="02010600030101010101" pitchFamily="2" charset="-122"/>
                <a:cs typeface="Times New Roman" panose="02020603050405020304" pitchFamily="18" charset="0"/>
              </a:rPr>
              <a:t>FaaSMem</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ASPLOS’24</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压缩、分层</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p>
          <a:p>
            <a:pPr lvl="1"/>
            <a:r>
              <a:rPr lang="en-US" altLang="zh-CN" dirty="0">
                <a:latin typeface="Times New Roman" panose="02020603050405020304" pitchFamily="18" charset="0"/>
                <a:ea typeface="SimSun" panose="02010600030101010101" pitchFamily="2" charset="-122"/>
                <a:cs typeface="Times New Roman" panose="02020603050405020304" pitchFamily="18" charset="0"/>
              </a:rPr>
              <a:t>﻿Erlang</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EuroSys’24,</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JIAGU</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ATC’24,</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err="1">
                <a:latin typeface="Times New Roman" panose="02020603050405020304" pitchFamily="18" charset="0"/>
                <a:ea typeface="SimSun" panose="02010600030101010101" pitchFamily="2" charset="-122"/>
                <a:cs typeface="Times New Roman" panose="02020603050405020304" pitchFamily="18" charset="0"/>
              </a:rPr>
              <a:t>XFaaS</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SOSP’23,</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调度 </a:t>
            </a:r>
            <a:r>
              <a:rPr lang="en-US" altLang="zh-CN" dirty="0">
                <a:latin typeface="Times New Roman" panose="02020603050405020304" pitchFamily="18" charset="0"/>
                <a:ea typeface="SimSun" panose="02010600030101010101" pitchFamily="2" charset="-122"/>
                <a:cs typeface="Times New Roman" panose="02020603050405020304" pitchFamily="18" charset="0"/>
              </a:rPr>
              <a:t>function</a:t>
            </a:r>
            <a:r>
              <a:rPr lang="zh-CN" altLang="en-US" dirty="0">
                <a:latin typeface="Times New Roman" panose="02020603050405020304" pitchFamily="18" charset="0"/>
                <a:ea typeface="SimSun" panose="02010600030101010101" pitchFamily="2" charset="-122"/>
                <a:cs typeface="Times New Roman" panose="02020603050405020304" pitchFamily="18" charset="0"/>
              </a:rPr>
              <a:t> 执行</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p>
          <a:p>
            <a:r>
              <a:rPr lang="zh-CN" altLang="en-US" dirty="0">
                <a:latin typeface="Times New Roman" panose="02020603050405020304" pitchFamily="18" charset="0"/>
                <a:ea typeface="SimSun" panose="02010600030101010101" pitchFamily="2" charset="-122"/>
                <a:cs typeface="Times New Roman" panose="02020603050405020304" pitchFamily="18" charset="0"/>
              </a:rPr>
              <a:t>有状态函数即服务 </a:t>
            </a:r>
            <a:r>
              <a:rPr lang="en-US" altLang="zh-CN" dirty="0">
                <a:latin typeface="Times New Roman" panose="02020603050405020304" pitchFamily="18" charset="0"/>
                <a:ea typeface="SimSun" panose="02010600030101010101" pitchFamily="2" charset="-122"/>
                <a:cs typeface="Times New Roman" panose="02020603050405020304" pitchFamily="18" charset="0"/>
              </a:rPr>
              <a:t>(Stateful</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Function</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as</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Service,</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err="1">
                <a:latin typeface="Times New Roman" panose="02020603050405020304" pitchFamily="18" charset="0"/>
                <a:ea typeface="SimSun" panose="02010600030101010101" pitchFamily="2" charset="-122"/>
                <a:cs typeface="Times New Roman" panose="02020603050405020304" pitchFamily="18" charset="0"/>
              </a:rPr>
              <a:t>SFaaS</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lvl="1"/>
            <a:r>
              <a:rPr lang="en-US" altLang="zh-CN" dirty="0">
                <a:latin typeface="Times New Roman" panose="02020603050405020304" pitchFamily="18" charset="0"/>
                <a:ea typeface="SimSun" panose="02010600030101010101" pitchFamily="2" charset="-122"/>
                <a:cs typeface="Times New Roman" panose="02020603050405020304" pitchFamily="18" charset="0"/>
              </a:rPr>
              <a:t>﻿RMMAP</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EuroSys’24,</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err="1">
                <a:latin typeface="Times New Roman" panose="02020603050405020304" pitchFamily="18" charset="0"/>
                <a:ea typeface="SimSun" panose="02010600030101010101" pitchFamily="2" charset="-122"/>
                <a:cs typeface="Times New Roman" panose="02020603050405020304" pitchFamily="18" charset="0"/>
              </a:rPr>
              <a:t>FaaSFlow</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ASPLOS’22,</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 altLang="zh-CN" dirty="0" err="1">
                <a:latin typeface="Times New Roman" panose="02020603050405020304" pitchFamily="18" charset="0"/>
                <a:ea typeface="SimSun" panose="02010600030101010101" pitchFamily="2" charset="-122"/>
                <a:cs typeface="Times New Roman" panose="02020603050405020304" pitchFamily="18" charset="0"/>
              </a:rPr>
              <a:t>Nightcore</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ASPLOS’21</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[State</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transfer]</a:t>
            </a:r>
          </a:p>
          <a:p>
            <a:pPr lvl="1"/>
            <a:r>
              <a:rPr lang="en-US" altLang="zh-CN" b="1" u="sng" dirty="0" err="1">
                <a:solidFill>
                  <a:srgbClr val="0070C0"/>
                </a:solidFill>
                <a:latin typeface="Times New Roman" panose="02020603050405020304" pitchFamily="18" charset="0"/>
                <a:ea typeface="SimSun" panose="02010600030101010101" pitchFamily="2" charset="-122"/>
                <a:cs typeface="Times New Roman" panose="02020603050405020304" pitchFamily="18" charset="0"/>
              </a:rPr>
              <a:t>Beldi</a:t>
            </a:r>
            <a:r>
              <a:rPr lang="zh-CN" altLang="en-US" b="1" u="sng"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b="1" u="sng"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b="1" u="sng"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b="1" u="sng"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OSDI’20</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 altLang="zh-CN" dirty="0">
                <a:latin typeface="Times New Roman" panose="02020603050405020304" pitchFamily="18" charset="0"/>
                <a:ea typeface="SimSun" panose="02010600030101010101" pitchFamily="2" charset="-122"/>
                <a:cs typeface="Times New Roman" panose="02020603050405020304" pitchFamily="18" charset="0"/>
              </a:rPr>
              <a:t>Cloudburst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VLDB’20,</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err="1">
                <a:latin typeface="Times New Roman" panose="02020603050405020304" pitchFamily="18" charset="0"/>
                <a:ea typeface="SimSun" panose="02010600030101010101" pitchFamily="2" charset="-122"/>
                <a:cs typeface="Times New Roman" panose="02020603050405020304" pitchFamily="18" charset="0"/>
              </a:rPr>
              <a:t>Boki</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SOSP’21,</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en-US" altLang="zh-CN" dirty="0" err="1">
                <a:latin typeface="Times New Roman" panose="02020603050405020304" pitchFamily="18" charset="0"/>
                <a:ea typeface="SimSun" panose="02010600030101010101" pitchFamily="2" charset="-122"/>
                <a:cs typeface="Times New Roman" panose="02020603050405020304" pitchFamily="18" charset="0"/>
              </a:rPr>
              <a:t>SFaaS</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framework]</a:t>
            </a:r>
          </a:p>
          <a:p>
            <a:pPr lvl="1"/>
            <a:r>
              <a:rPr lang="en-US" altLang="zh-CN" dirty="0" err="1">
                <a:latin typeface="Times New Roman" panose="02020603050405020304" pitchFamily="18" charset="0"/>
                <a:ea typeface="SimSun" panose="02010600030101010101" pitchFamily="2" charset="-122"/>
                <a:cs typeface="Times New Roman" panose="02020603050405020304" pitchFamily="18" charset="0"/>
              </a:rPr>
              <a:t>CausalMesh</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VLDB’25,</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 altLang="zh-CN" dirty="0" err="1">
                <a:latin typeface="Times New Roman" panose="02020603050405020304" pitchFamily="18" charset="0"/>
                <a:ea typeface="SimSun" panose="02010600030101010101" pitchFamily="2" charset="-122"/>
                <a:cs typeface="Times New Roman" panose="02020603050405020304" pitchFamily="18" charset="0"/>
              </a:rPr>
              <a:t>Faas</a:t>
            </a:r>
            <a:r>
              <a:rPr lang="en-US" altLang="zh-CN" dirty="0">
                <a:latin typeface="Times New Roman" panose="02020603050405020304" pitchFamily="18" charset="0"/>
                <a:ea typeface="SimSun" panose="02010600030101010101" pitchFamily="2" charset="-122"/>
                <a:cs typeface="Times New Roman" panose="02020603050405020304" pitchFamily="18" charset="0"/>
              </a:rPr>
              <a:t>TCC</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Middleware’21</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缓存因果一致性</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p>
          <a:p>
            <a:r>
              <a:rPr lang="zh-CN" altLang="en-US" dirty="0">
                <a:latin typeface="Times New Roman" panose="02020603050405020304" pitchFamily="18" charset="0"/>
                <a:ea typeface="SimSun" panose="02010600030101010101" pitchFamily="2" charset="-122"/>
                <a:cs typeface="Times New Roman" panose="02020603050405020304" pitchFamily="18" charset="0"/>
              </a:rPr>
              <a:t>其他：</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lvl="1"/>
            <a:r>
              <a:rPr lang="en-US" altLang="zh-CN" dirty="0">
                <a:latin typeface="Times New Roman" panose="02020603050405020304" pitchFamily="18" charset="0"/>
                <a:ea typeface="SimSun" panose="02010600030101010101" pitchFamily="2" charset="-122"/>
                <a:cs typeface="Times New Roman" panose="02020603050405020304" pitchFamily="18" charset="0"/>
              </a:rPr>
              <a:t>Atlas</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EuroSys’24</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混合云</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p>
          <a:p>
            <a:pPr lvl="1"/>
            <a:r>
              <a:rPr lang="en" altLang="zh-CN" dirty="0">
                <a:latin typeface="Times New Roman" panose="02020603050405020304" pitchFamily="18" charset="0"/>
                <a:ea typeface="SimSun" panose="02010600030101010101" pitchFamily="2" charset="-122"/>
                <a:cs typeface="Times New Roman" panose="02020603050405020304" pitchFamily="18" charset="0"/>
              </a:rPr>
              <a:t>Pronghorn</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ASPLOS’24,</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 altLang="zh-CN" dirty="0">
                <a:latin typeface="Times New Roman" panose="02020603050405020304" pitchFamily="18" charset="0"/>
                <a:ea typeface="SimSun" panose="02010600030101010101" pitchFamily="2" charset="-122"/>
                <a:cs typeface="Times New Roman" panose="02020603050405020304" pitchFamily="18" charset="0"/>
              </a:rPr>
              <a:t>﻿Catalyzer</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ASPLOS’20</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[JIT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编译优化</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p>
          <a:p>
            <a:pPr lvl="1"/>
            <a:r>
              <a:rPr lang="en-US" altLang="zh-CN" dirty="0">
                <a:latin typeface="Times New Roman" panose="02020603050405020304" pitchFamily="18" charset="0"/>
                <a:ea typeface="SimSun" panose="02010600030101010101" pitchFamily="2" charset="-122"/>
                <a:cs typeface="Times New Roman" panose="02020603050405020304" pitchFamily="18" charset="0"/>
              </a:rPr>
              <a:t>﻿Everywhere All at Once: Co-Location Attacks</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on Public Cloud </a:t>
            </a:r>
            <a:r>
              <a:rPr lang="en-US" altLang="zh-CN" dirty="0" err="1">
                <a:latin typeface="Times New Roman" panose="02020603050405020304" pitchFamily="18" charset="0"/>
                <a:ea typeface="SimSun" panose="02010600030101010101" pitchFamily="2" charset="-122"/>
                <a:cs typeface="Times New Roman" panose="02020603050405020304" pitchFamily="18" charset="0"/>
              </a:rPr>
              <a:t>FaaS</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ASPLOS’24</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安全</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p>
          <a:p>
            <a:pPr lvl="1"/>
            <a:r>
              <a:rPr lang="el-GR" altLang="zh-CN" dirty="0">
                <a:latin typeface="Times New Roman" panose="02020603050405020304" pitchFamily="18" charset="0"/>
                <a:ea typeface="SimSun" panose="02010600030101010101" pitchFamily="2" charset="-122"/>
                <a:cs typeface="Times New Roman" panose="02020603050405020304" pitchFamily="18" charset="0"/>
              </a:rPr>
              <a:t>μ2</a:t>
            </a:r>
            <a:r>
              <a:rPr lang="en-US" altLang="zh-CN" dirty="0" err="1">
                <a:latin typeface="Times New Roman" panose="02020603050405020304" pitchFamily="18" charset="0"/>
                <a:ea typeface="SimSun" panose="02010600030101010101" pitchFamily="2" charset="-122"/>
                <a:cs typeface="Times New Roman" panose="02020603050405020304" pitchFamily="18" charset="0"/>
              </a:rPr>
              <a:t>sls</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POPL’23</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r>
              <a:rPr lang="zh-CN" altLang="en-US" dirty="0">
                <a:latin typeface="Times New Roman" panose="02020603050405020304" pitchFamily="18" charset="0"/>
                <a:ea typeface="SimSun" panose="02010600030101010101" pitchFamily="2" charset="-122"/>
                <a:cs typeface="Times New Roman" panose="02020603050405020304" pitchFamily="18" charset="0"/>
              </a:rPr>
              <a:t>基于霍尔逻辑的形式化证明</a:t>
            </a:r>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p>
          <a:p>
            <a:pPr lvl="1"/>
            <a:r>
              <a:rPr lang="en-US" altLang="zh-CN" dirty="0">
                <a:latin typeface="Times New Roman" panose="02020603050405020304" pitchFamily="18" charset="0"/>
                <a:ea typeface="SimSun"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3928326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218661" y="2584174"/>
            <a:ext cx="3722274" cy="3254838"/>
          </a:xfrm>
        </p:spPr>
        <p:txBody>
          <a:bodyPr vert="horz" lIns="91440" tIns="45720" rIns="91440" bIns="45720" rtlCol="0" anchor="t">
            <a:normAutofit/>
          </a:bodyPr>
          <a:lstStyle/>
          <a:p>
            <a:r>
              <a:rPr kumimoji="1" lang="en-US" altLang="zh-CN" sz="4000" kern="1200" dirty="0">
                <a:solidFill>
                  <a:srgbClr val="FFFFFF"/>
                </a:solidFill>
                <a:latin typeface="Times New Roman" panose="02020603050405020304" pitchFamily="18" charset="0"/>
                <a:cs typeface="Times New Roman" panose="02020603050405020304" pitchFamily="18" charset="0"/>
              </a:rPr>
              <a:t>Fault-tolerant and transactional stateful  serverless workflows</a:t>
            </a:r>
          </a:p>
        </p:txBody>
      </p:sp>
      <p:pic>
        <p:nvPicPr>
          <p:cNvPr id="11" name="图片 10" descr="图示, 文本, 信件&#10;&#10;描述已自动生成">
            <a:extLst>
              <a:ext uri="{FF2B5EF4-FFF2-40B4-BE49-F238E27FC236}">
                <a16:creationId xmlns:a16="http://schemas.microsoft.com/office/drawing/2014/main" id="{13923F27-CE03-DB0E-CE4D-72A33F12BF09}"/>
              </a:ext>
            </a:extLst>
          </p:cNvPr>
          <p:cNvPicPr>
            <a:picLocks noChangeAspect="1"/>
          </p:cNvPicPr>
          <p:nvPr/>
        </p:nvPicPr>
        <p:blipFill>
          <a:blip r:embed="rId3"/>
          <a:stretch>
            <a:fillRect/>
          </a:stretch>
        </p:blipFill>
        <p:spPr>
          <a:xfrm>
            <a:off x="5824770" y="346788"/>
            <a:ext cx="4686300" cy="6032500"/>
          </a:xfrm>
          <a:prstGeom prst="rect">
            <a:avLst/>
          </a:prstGeom>
        </p:spPr>
      </p:pic>
    </p:spTree>
    <p:extLst>
      <p:ext uri="{BB962C8B-B14F-4D97-AF65-F5344CB8AC3E}">
        <p14:creationId xmlns:p14="http://schemas.microsoft.com/office/powerpoint/2010/main" val="2685938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226511"/>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Serverless</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故障恢复</a:t>
            </a:r>
          </a:p>
        </p:txBody>
      </p:sp>
      <p:sp>
        <p:nvSpPr>
          <p:cNvPr id="3" name="圆角矩形 2">
            <a:extLst>
              <a:ext uri="{FF2B5EF4-FFF2-40B4-BE49-F238E27FC236}">
                <a16:creationId xmlns:a16="http://schemas.microsoft.com/office/drawing/2014/main" id="{DEE4E917-B171-47B0-6207-E425BA8941E2}"/>
              </a:ext>
            </a:extLst>
          </p:cNvPr>
          <p:cNvSpPr/>
          <p:nvPr/>
        </p:nvSpPr>
        <p:spPr>
          <a:xfrm>
            <a:off x="1864895" y="1720515"/>
            <a:ext cx="1816768"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Send</a:t>
            </a:r>
            <a:r>
              <a:rPr kumimoji="1" lang="zh-CN" altLang="en-US" dirty="0">
                <a:solidFill>
                  <a:schemeClr val="tx1"/>
                </a:solidFill>
                <a:latin typeface="Times New Roman" panose="02020603050405020304" pitchFamily="18" charset="0"/>
                <a:cs typeface="Times New Roman" panose="02020603050405020304" pitchFamily="18" charset="0"/>
              </a:rPr>
              <a:t> </a:t>
            </a:r>
            <a:r>
              <a:rPr kumimoji="1" lang="en-US" altLang="zh-CN" dirty="0">
                <a:solidFill>
                  <a:schemeClr val="tx1"/>
                </a:solidFill>
                <a:latin typeface="Times New Roman" panose="02020603050405020304" pitchFamily="18" charset="0"/>
                <a:cs typeface="Times New Roman" panose="02020603050405020304" pitchFamily="18" charset="0"/>
              </a:rPr>
              <a:t>Request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546152A0-7632-3044-6802-BC1954674E69}"/>
              </a:ext>
            </a:extLst>
          </p:cNvPr>
          <p:cNvSpPr/>
          <p:nvPr/>
        </p:nvSpPr>
        <p:spPr>
          <a:xfrm>
            <a:off x="7672136" y="1720514"/>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Start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261A3491-3732-5569-98D5-614385B2BC0F}"/>
              </a:ext>
            </a:extLst>
          </p:cNvPr>
          <p:cNvSpPr/>
          <p:nvPr/>
        </p:nvSpPr>
        <p:spPr>
          <a:xfrm>
            <a:off x="6737686" y="2799345"/>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Read(“attendees”)</a:t>
            </a:r>
            <a:endParaRPr kumimoji="1" lang="zh-CN" altLang="en-US"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EEC978EE-E954-B93E-81BE-103E6CE0E8E9}"/>
              </a:ext>
            </a:extLst>
          </p:cNvPr>
          <p:cNvSpPr/>
          <p:nvPr/>
        </p:nvSpPr>
        <p:spPr>
          <a:xfrm>
            <a:off x="6737686" y="3878176"/>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Write(“attendees”,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N+1)</a:t>
            </a:r>
            <a:endParaRPr kumimoji="1" lang="zh-CN" altLang="en-US" dirty="0">
              <a:latin typeface="Times New Roman" panose="02020603050405020304" pitchFamily="18" charset="0"/>
              <a:cs typeface="Times New Roman" panose="02020603050405020304" pitchFamily="18" charset="0"/>
            </a:endParaRPr>
          </a:p>
        </p:txBody>
      </p:sp>
      <p:sp>
        <p:nvSpPr>
          <p:cNvPr id="8" name="圆角矩形 7">
            <a:extLst>
              <a:ext uri="{FF2B5EF4-FFF2-40B4-BE49-F238E27FC236}">
                <a16:creationId xmlns:a16="http://schemas.microsoft.com/office/drawing/2014/main" id="{66382DEE-E6A8-B3DB-B134-7DC27DF9D640}"/>
              </a:ext>
            </a:extLst>
          </p:cNvPr>
          <p:cNvSpPr/>
          <p:nvPr/>
        </p:nvSpPr>
        <p:spPr>
          <a:xfrm>
            <a:off x="7672137" y="4957007"/>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End</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0" name="直线连接符 9">
            <a:extLst>
              <a:ext uri="{FF2B5EF4-FFF2-40B4-BE49-F238E27FC236}">
                <a16:creationId xmlns:a16="http://schemas.microsoft.com/office/drawing/2014/main" id="{4C3FAB29-B225-2EAD-99B5-379CC8978395}"/>
              </a:ext>
            </a:extLst>
          </p:cNvPr>
          <p:cNvCxnSpPr/>
          <p:nvPr/>
        </p:nvCxnSpPr>
        <p:spPr>
          <a:xfrm>
            <a:off x="5859379" y="1552074"/>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11" name="文本框 10">
            <a:extLst>
              <a:ext uri="{FF2B5EF4-FFF2-40B4-BE49-F238E27FC236}">
                <a16:creationId xmlns:a16="http://schemas.microsoft.com/office/drawing/2014/main" id="{D4BB59B3-60E8-6332-C5C1-2CA55588965E}"/>
              </a:ext>
            </a:extLst>
          </p:cNvPr>
          <p:cNvSpPr txBox="1"/>
          <p:nvPr/>
        </p:nvSpPr>
        <p:spPr>
          <a:xfrm>
            <a:off x="4751957" y="6151784"/>
            <a:ext cx="748923"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Client</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0321D692-AF7F-0765-69CA-C83521B4414A}"/>
              </a:ext>
            </a:extLst>
          </p:cNvPr>
          <p:cNvSpPr txBox="1"/>
          <p:nvPr/>
        </p:nvSpPr>
        <p:spPr>
          <a:xfrm>
            <a:off x="6181786" y="6151784"/>
            <a:ext cx="748923"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Cloud</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4" name="直线箭头连接符 13">
            <a:extLst>
              <a:ext uri="{FF2B5EF4-FFF2-40B4-BE49-F238E27FC236}">
                <a16:creationId xmlns:a16="http://schemas.microsoft.com/office/drawing/2014/main" id="{1A40F252-2076-4602-B2AB-769250512A06}"/>
              </a:ext>
            </a:extLst>
          </p:cNvPr>
          <p:cNvCxnSpPr>
            <a:stCxn id="3" idx="3"/>
            <a:endCxn id="4" idx="1"/>
          </p:cNvCxnSpPr>
          <p:nvPr/>
        </p:nvCxnSpPr>
        <p:spPr>
          <a:xfrm flipV="1">
            <a:off x="3681663" y="1961146"/>
            <a:ext cx="3990473" cy="1"/>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531F6820-015E-58F3-F4D7-104C7AB8CA20}"/>
              </a:ext>
            </a:extLst>
          </p:cNvPr>
          <p:cNvCxnSpPr>
            <a:cxnSpLocks/>
            <a:stCxn id="4" idx="2"/>
            <a:endCxn id="5" idx="0"/>
          </p:cNvCxnSpPr>
          <p:nvPr/>
        </p:nvCxnSpPr>
        <p:spPr>
          <a:xfrm>
            <a:off x="8265695" y="2201777"/>
            <a:ext cx="1"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38A04A42-086E-10E3-DC5F-AE566F95B39D}"/>
              </a:ext>
            </a:extLst>
          </p:cNvPr>
          <p:cNvCxnSpPr>
            <a:cxnSpLocks/>
            <a:stCxn id="5" idx="2"/>
            <a:endCxn id="7" idx="0"/>
          </p:cNvCxnSpPr>
          <p:nvPr/>
        </p:nvCxnSpPr>
        <p:spPr>
          <a:xfrm>
            <a:off x="8265696" y="3280608"/>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FB56237A-CD97-EEA1-E73B-116A0CB0DE18}"/>
              </a:ext>
            </a:extLst>
          </p:cNvPr>
          <p:cNvCxnSpPr>
            <a:cxnSpLocks/>
            <a:stCxn id="7" idx="2"/>
            <a:endCxn id="8" idx="0"/>
          </p:cNvCxnSpPr>
          <p:nvPr/>
        </p:nvCxnSpPr>
        <p:spPr>
          <a:xfrm>
            <a:off x="8265696" y="4359439"/>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970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82B90-2DA8-06C3-F1F2-D7E2BF5C5089}"/>
              </a:ext>
            </a:extLst>
          </p:cNvPr>
          <p:cNvSpPr>
            <a:spLocks noGrp="1"/>
          </p:cNvSpPr>
          <p:nvPr>
            <p:ph type="title"/>
          </p:nvPr>
        </p:nvSpPr>
        <p:spPr>
          <a:xfrm>
            <a:off x="838200" y="226511"/>
            <a:ext cx="10515600" cy="1325563"/>
          </a:xfrm>
        </p:spPr>
        <p:txBody>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Serverless</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 故障恢复</a:t>
            </a:r>
          </a:p>
        </p:txBody>
      </p:sp>
      <p:sp>
        <p:nvSpPr>
          <p:cNvPr id="3" name="圆角矩形 2">
            <a:extLst>
              <a:ext uri="{FF2B5EF4-FFF2-40B4-BE49-F238E27FC236}">
                <a16:creationId xmlns:a16="http://schemas.microsoft.com/office/drawing/2014/main" id="{DEE4E917-B171-47B0-6207-E425BA8941E2}"/>
              </a:ext>
            </a:extLst>
          </p:cNvPr>
          <p:cNvSpPr/>
          <p:nvPr/>
        </p:nvSpPr>
        <p:spPr>
          <a:xfrm>
            <a:off x="1864895" y="1720515"/>
            <a:ext cx="1816768"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Send</a:t>
            </a:r>
            <a:r>
              <a:rPr kumimoji="1" lang="zh-CN" altLang="en-US" dirty="0">
                <a:solidFill>
                  <a:schemeClr val="tx1"/>
                </a:solidFill>
                <a:latin typeface="Times New Roman" panose="02020603050405020304" pitchFamily="18" charset="0"/>
                <a:cs typeface="Times New Roman" panose="02020603050405020304" pitchFamily="18" charset="0"/>
              </a:rPr>
              <a:t> </a:t>
            </a:r>
            <a:r>
              <a:rPr kumimoji="1" lang="en-US" altLang="zh-CN" dirty="0">
                <a:solidFill>
                  <a:schemeClr val="tx1"/>
                </a:solidFill>
                <a:latin typeface="Times New Roman" panose="02020603050405020304" pitchFamily="18" charset="0"/>
                <a:cs typeface="Times New Roman" panose="02020603050405020304" pitchFamily="18" charset="0"/>
              </a:rPr>
              <a:t>Request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546152A0-7632-3044-6802-BC1954674E69}"/>
              </a:ext>
            </a:extLst>
          </p:cNvPr>
          <p:cNvSpPr/>
          <p:nvPr/>
        </p:nvSpPr>
        <p:spPr>
          <a:xfrm>
            <a:off x="7672136" y="1720514"/>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Start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sp>
        <p:nvSpPr>
          <p:cNvPr id="5" name="圆角矩形 4">
            <a:extLst>
              <a:ext uri="{FF2B5EF4-FFF2-40B4-BE49-F238E27FC236}">
                <a16:creationId xmlns:a16="http://schemas.microsoft.com/office/drawing/2014/main" id="{261A3491-3732-5569-98D5-614385B2BC0F}"/>
              </a:ext>
            </a:extLst>
          </p:cNvPr>
          <p:cNvSpPr/>
          <p:nvPr/>
        </p:nvSpPr>
        <p:spPr>
          <a:xfrm>
            <a:off x="6737686" y="2799345"/>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Read(“attendees”)</a:t>
            </a:r>
            <a:endParaRPr kumimoji="1" lang="zh-CN" altLang="en-US"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EEC978EE-E954-B93E-81BE-103E6CE0E8E9}"/>
              </a:ext>
            </a:extLst>
          </p:cNvPr>
          <p:cNvSpPr/>
          <p:nvPr/>
        </p:nvSpPr>
        <p:spPr>
          <a:xfrm>
            <a:off x="6737686" y="3878176"/>
            <a:ext cx="3056020" cy="481263"/>
          </a:xfrm>
          <a:prstGeom prst="roundRect">
            <a:avLst/>
          </a:prstGeom>
          <a:solidFill>
            <a:schemeClr val="bg2">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Times New Roman" panose="02020603050405020304" pitchFamily="18" charset="0"/>
                <a:cs typeface="Times New Roman" panose="02020603050405020304" pitchFamily="18" charset="0"/>
              </a:rPr>
              <a:t>Write(“attendees”,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N+1)</a:t>
            </a:r>
            <a:endParaRPr kumimoji="1" lang="zh-CN" altLang="en-US" dirty="0">
              <a:latin typeface="Times New Roman" panose="02020603050405020304" pitchFamily="18" charset="0"/>
              <a:cs typeface="Times New Roman" panose="02020603050405020304" pitchFamily="18" charset="0"/>
            </a:endParaRPr>
          </a:p>
        </p:txBody>
      </p:sp>
      <p:sp>
        <p:nvSpPr>
          <p:cNvPr id="8" name="圆角矩形 7">
            <a:extLst>
              <a:ext uri="{FF2B5EF4-FFF2-40B4-BE49-F238E27FC236}">
                <a16:creationId xmlns:a16="http://schemas.microsoft.com/office/drawing/2014/main" id="{66382DEE-E6A8-B3DB-B134-7DC27DF9D640}"/>
              </a:ext>
            </a:extLst>
          </p:cNvPr>
          <p:cNvSpPr/>
          <p:nvPr/>
        </p:nvSpPr>
        <p:spPr>
          <a:xfrm>
            <a:off x="7672137" y="4957007"/>
            <a:ext cx="1187117" cy="481263"/>
          </a:xfrm>
          <a:prstGeom prst="roundRect">
            <a:avLst/>
          </a:prstGeom>
          <a:solidFill>
            <a:schemeClr val="accent6">
              <a:lumMod val="40000"/>
              <a:lumOff val="6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End</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0" name="直线连接符 9">
            <a:extLst>
              <a:ext uri="{FF2B5EF4-FFF2-40B4-BE49-F238E27FC236}">
                <a16:creationId xmlns:a16="http://schemas.microsoft.com/office/drawing/2014/main" id="{4C3FAB29-B225-2EAD-99B5-379CC8978395}"/>
              </a:ext>
            </a:extLst>
          </p:cNvPr>
          <p:cNvCxnSpPr/>
          <p:nvPr/>
        </p:nvCxnSpPr>
        <p:spPr>
          <a:xfrm>
            <a:off x="5859379" y="1552074"/>
            <a:ext cx="0" cy="4969042"/>
          </a:xfrm>
          <a:prstGeom prst="line">
            <a:avLst/>
          </a:prstGeom>
          <a:ln w="38100">
            <a:prstDash val="sysDash"/>
          </a:ln>
        </p:spPr>
        <p:style>
          <a:lnRef idx="3">
            <a:schemeClr val="dk1"/>
          </a:lnRef>
          <a:fillRef idx="0">
            <a:schemeClr val="dk1"/>
          </a:fillRef>
          <a:effectRef idx="2">
            <a:schemeClr val="dk1"/>
          </a:effectRef>
          <a:fontRef idx="minor">
            <a:schemeClr val="tx1"/>
          </a:fontRef>
        </p:style>
      </p:cxnSp>
      <p:sp>
        <p:nvSpPr>
          <p:cNvPr id="11" name="文本框 10">
            <a:extLst>
              <a:ext uri="{FF2B5EF4-FFF2-40B4-BE49-F238E27FC236}">
                <a16:creationId xmlns:a16="http://schemas.microsoft.com/office/drawing/2014/main" id="{D4BB59B3-60E8-6332-C5C1-2CA55588965E}"/>
              </a:ext>
            </a:extLst>
          </p:cNvPr>
          <p:cNvSpPr txBox="1"/>
          <p:nvPr/>
        </p:nvSpPr>
        <p:spPr>
          <a:xfrm>
            <a:off x="4751957" y="6151784"/>
            <a:ext cx="748923"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Client</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0321D692-AF7F-0765-69CA-C83521B4414A}"/>
              </a:ext>
            </a:extLst>
          </p:cNvPr>
          <p:cNvSpPr txBox="1"/>
          <p:nvPr/>
        </p:nvSpPr>
        <p:spPr>
          <a:xfrm>
            <a:off x="6181786" y="6151784"/>
            <a:ext cx="748923" cy="369332"/>
          </a:xfrm>
          <a:prstGeom prst="rect">
            <a:avLst/>
          </a:prstGeom>
          <a:noFill/>
        </p:spPr>
        <p:txBody>
          <a:bodyPr wrap="none" rtlCol="0">
            <a:spAutoFit/>
          </a:bodyPr>
          <a:lstStyle/>
          <a:p>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Cloud</a:t>
            </a: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4" name="直线箭头连接符 13">
            <a:extLst>
              <a:ext uri="{FF2B5EF4-FFF2-40B4-BE49-F238E27FC236}">
                <a16:creationId xmlns:a16="http://schemas.microsoft.com/office/drawing/2014/main" id="{1A40F252-2076-4602-B2AB-769250512A06}"/>
              </a:ext>
            </a:extLst>
          </p:cNvPr>
          <p:cNvCxnSpPr>
            <a:stCxn id="3" idx="3"/>
            <a:endCxn id="4" idx="1"/>
          </p:cNvCxnSpPr>
          <p:nvPr/>
        </p:nvCxnSpPr>
        <p:spPr>
          <a:xfrm flipV="1">
            <a:off x="3681663" y="1961146"/>
            <a:ext cx="3990473" cy="1"/>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531F6820-015E-58F3-F4D7-104C7AB8CA20}"/>
              </a:ext>
            </a:extLst>
          </p:cNvPr>
          <p:cNvCxnSpPr>
            <a:cxnSpLocks/>
            <a:stCxn id="4" idx="2"/>
            <a:endCxn id="5" idx="0"/>
          </p:cNvCxnSpPr>
          <p:nvPr/>
        </p:nvCxnSpPr>
        <p:spPr>
          <a:xfrm>
            <a:off x="8265695" y="2201777"/>
            <a:ext cx="1"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38A04A42-086E-10E3-DC5F-AE566F95B39D}"/>
              </a:ext>
            </a:extLst>
          </p:cNvPr>
          <p:cNvCxnSpPr>
            <a:cxnSpLocks/>
            <a:stCxn id="5" idx="2"/>
            <a:endCxn id="7" idx="0"/>
          </p:cNvCxnSpPr>
          <p:nvPr/>
        </p:nvCxnSpPr>
        <p:spPr>
          <a:xfrm>
            <a:off x="8265696" y="3280608"/>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FB56237A-CD97-EEA1-E73B-116A0CB0DE18}"/>
              </a:ext>
            </a:extLst>
          </p:cNvPr>
          <p:cNvCxnSpPr>
            <a:cxnSpLocks/>
            <a:stCxn id="7" idx="2"/>
            <a:endCxn id="8" idx="0"/>
          </p:cNvCxnSpPr>
          <p:nvPr/>
        </p:nvCxnSpPr>
        <p:spPr>
          <a:xfrm>
            <a:off x="8265696" y="4359439"/>
            <a:ext cx="0" cy="597568"/>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sp>
        <p:nvSpPr>
          <p:cNvPr id="6" name="圆角矩形 5">
            <a:extLst>
              <a:ext uri="{FF2B5EF4-FFF2-40B4-BE49-F238E27FC236}">
                <a16:creationId xmlns:a16="http://schemas.microsoft.com/office/drawing/2014/main" id="{CCFB8FCC-5D0C-6AC6-A0AE-2EF81D2CF315}"/>
              </a:ext>
            </a:extLst>
          </p:cNvPr>
          <p:cNvSpPr/>
          <p:nvPr/>
        </p:nvSpPr>
        <p:spPr>
          <a:xfrm>
            <a:off x="1245269" y="3292640"/>
            <a:ext cx="3056020" cy="481263"/>
          </a:xfrm>
          <a:prstGeom prst="roundRect">
            <a:avLst/>
          </a:prstGeom>
          <a:solidFill>
            <a:srgbClr val="FF0000">
              <a:alpha val="70000"/>
            </a:srgb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Times New Roman" panose="02020603050405020304" pitchFamily="18" charset="0"/>
                <a:cs typeface="Times New Roman" panose="02020603050405020304" pitchFamily="18" charset="0"/>
              </a:rPr>
              <a:t>Receive</a:t>
            </a:r>
            <a:r>
              <a:rPr kumimoji="1" lang="zh-CN" altLang="en-US" dirty="0">
                <a:solidFill>
                  <a:schemeClr val="tx1"/>
                </a:solidFill>
                <a:latin typeface="Times New Roman" panose="02020603050405020304" pitchFamily="18" charset="0"/>
                <a:cs typeface="Times New Roman" panose="02020603050405020304" pitchFamily="18" charset="0"/>
              </a:rPr>
              <a:t> </a:t>
            </a:r>
            <a:r>
              <a:rPr kumimoji="1" lang="en-US" altLang="zh-CN" dirty="0">
                <a:solidFill>
                  <a:schemeClr val="tx1"/>
                </a:solidFill>
                <a:latin typeface="Times New Roman" panose="02020603050405020304" pitchFamily="18" charset="0"/>
                <a:cs typeface="Times New Roman" panose="02020603050405020304" pitchFamily="18" charset="0"/>
              </a:rPr>
              <a:t>Error/Timeout</a:t>
            </a:r>
            <a:endParaRPr kumimoji="1"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9" name="直线箭头连接符 8">
            <a:extLst>
              <a:ext uri="{FF2B5EF4-FFF2-40B4-BE49-F238E27FC236}">
                <a16:creationId xmlns:a16="http://schemas.microsoft.com/office/drawing/2014/main" id="{9F1A1EAC-48ED-15E8-62DB-2BF72E8CFD91}"/>
              </a:ext>
            </a:extLst>
          </p:cNvPr>
          <p:cNvCxnSpPr>
            <a:cxnSpLocks/>
            <a:stCxn id="3" idx="2"/>
            <a:endCxn id="6" idx="0"/>
          </p:cNvCxnSpPr>
          <p:nvPr/>
        </p:nvCxnSpPr>
        <p:spPr>
          <a:xfrm>
            <a:off x="2773279" y="2201778"/>
            <a:ext cx="0" cy="1090862"/>
          </a:xfrm>
          <a:prstGeom prst="straightConnector1">
            <a:avLst/>
          </a:prstGeom>
          <a:ln w="28575">
            <a:solidFill>
              <a:schemeClr val="accent1">
                <a:lumMod val="75000"/>
              </a:schemeClr>
            </a:solidFill>
            <a:prstDash val="dash"/>
            <a:headEnd w="sm" len="sm"/>
            <a:tailEnd type="triangle" w="lg" len="lg"/>
          </a:ln>
        </p:spPr>
        <p:style>
          <a:lnRef idx="1">
            <a:schemeClr val="accent1"/>
          </a:lnRef>
          <a:fillRef idx="0">
            <a:schemeClr val="accent1"/>
          </a:fillRef>
          <a:effectRef idx="0">
            <a:schemeClr val="accent1"/>
          </a:effectRef>
          <a:fontRef idx="minor">
            <a:schemeClr val="tx1"/>
          </a:fontRef>
        </p:style>
      </p:cxnSp>
      <p:sp>
        <p:nvSpPr>
          <p:cNvPr id="17" name="乘 16">
            <a:extLst>
              <a:ext uri="{FF2B5EF4-FFF2-40B4-BE49-F238E27FC236}">
                <a16:creationId xmlns:a16="http://schemas.microsoft.com/office/drawing/2014/main" id="{38A164FC-CB7D-4CD4-23DF-DE88C51F4FF8}"/>
              </a:ext>
            </a:extLst>
          </p:cNvPr>
          <p:cNvSpPr/>
          <p:nvPr/>
        </p:nvSpPr>
        <p:spPr>
          <a:xfrm rot="5400000">
            <a:off x="8079466" y="4361341"/>
            <a:ext cx="396523" cy="481263"/>
          </a:xfrm>
          <a:prstGeom prst="mathMultiply">
            <a:avLst/>
          </a:prstGeom>
          <a:solidFill>
            <a:srgbClr val="B103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2777268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7527</TotalTime>
  <Words>2610</Words>
  <Application>Microsoft Macintosh PowerPoint</Application>
  <PresentationFormat>宽屏</PresentationFormat>
  <Paragraphs>925</Paragraphs>
  <Slides>57</Slides>
  <Notes>42</Notes>
  <HiddenSlides>2</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57</vt:i4>
      </vt:variant>
    </vt:vector>
  </HeadingPairs>
  <TitlesOfParts>
    <vt:vector size="63" baseType="lpstr">
      <vt:lpstr>等线</vt:lpstr>
      <vt:lpstr>等线 Light</vt:lpstr>
      <vt:lpstr>SimSun</vt:lpstr>
      <vt:lpstr>Arial</vt:lpstr>
      <vt:lpstr>Times New Roman</vt:lpstr>
      <vt:lpstr>Office 主题​​</vt:lpstr>
      <vt:lpstr>函数即服务 – Function as a Service </vt:lpstr>
      <vt:lpstr>Serverless 概述</vt:lpstr>
      <vt:lpstr>Serverless 概述</vt:lpstr>
      <vt:lpstr>Traditional vs FaaS</vt:lpstr>
      <vt:lpstr>围绕 FaaS 的研究工作</vt:lpstr>
      <vt:lpstr>围绕 FaaS 的研究工作</vt:lpstr>
      <vt:lpstr>Fault-tolerant and transactional stateful  serverless workflows</vt:lpstr>
      <vt:lpstr>Serverless 故障恢复</vt:lpstr>
      <vt:lpstr>Serverless 故障恢复</vt:lpstr>
      <vt:lpstr>Serverless 故障恢复</vt:lpstr>
      <vt:lpstr>PowerPoint 演示文稿</vt:lpstr>
      <vt:lpstr>SFaaS 的要求</vt:lpstr>
      <vt:lpstr>Beldi 系统架构</vt:lpstr>
      <vt:lpstr>Beldi 系统架构</vt:lpstr>
      <vt:lpstr>Beldi 系统架构</vt:lpstr>
      <vt:lpstr>Beldi 系统架构</vt:lpstr>
      <vt:lpstr>Beldi 系统架构</vt:lpstr>
      <vt:lpstr>Beldi 系统架构</vt:lpstr>
      <vt:lpstr>Beldi 系统架构</vt:lpstr>
      <vt:lpstr>Beldi 系统架构</vt:lpstr>
      <vt:lpstr>Beldi 系统架构</vt:lpstr>
      <vt:lpstr>Beldi 系统架构</vt:lpstr>
      <vt:lpstr>Beldi 系统架构</vt:lpstr>
      <vt:lpstr>Beldi 系统架构</vt:lpstr>
      <vt:lpstr>Beldi 系统架构</vt:lpstr>
      <vt:lpstr>Beldi 系统架构</vt:lpstr>
      <vt:lpstr>Beldi 系统架构</vt:lpstr>
      <vt:lpstr>Beldi 系统架构</vt:lpstr>
      <vt:lpstr>Beldi 系统架构</vt:lpstr>
      <vt:lpstr>Linked Distributed Atomic Affinity Logging</vt:lpstr>
      <vt:lpstr>Traverse Approach on Linked DAAL</vt:lpstr>
      <vt:lpstr>Traverse Approach on Linked DAAL</vt:lpstr>
      <vt:lpstr>Traverse Approach on Linked DAAL</vt:lpstr>
      <vt:lpstr>Traverse Approach on Linked DAAL</vt:lpstr>
      <vt:lpstr>Traverse Approach on Linked DAAL</vt:lpstr>
      <vt:lpstr>Traverse Approach on Linked DAAL</vt:lpstr>
      <vt:lpstr>Traverse Approach on Linked DAAL</vt:lpstr>
      <vt:lpstr>Exactly-once Semantics</vt:lpstr>
      <vt:lpstr>Exactly-once Semantics</vt:lpstr>
      <vt:lpstr>Exactly-once Semantics</vt:lpstr>
      <vt:lpstr>Exactly-once Semantics</vt:lpstr>
      <vt:lpstr>Exactly-once Semantics</vt:lpstr>
      <vt:lpstr>Exactly-once Semantics</vt:lpstr>
      <vt:lpstr>Exactly-once Semantics</vt:lpstr>
      <vt:lpstr>Potential Error, Back to Failure Point</vt:lpstr>
      <vt:lpstr>Potential Error</vt:lpstr>
      <vt:lpstr>Potential Error</vt:lpstr>
      <vt:lpstr>Exactly-once Semantics</vt:lpstr>
      <vt:lpstr>Exactly-once Semantics</vt:lpstr>
      <vt:lpstr>Exactly-once Semantics</vt:lpstr>
      <vt:lpstr>Beldi 中的事务</vt:lpstr>
      <vt:lpstr>实验结果</vt:lpstr>
      <vt:lpstr>实验结果</vt:lpstr>
      <vt:lpstr>实验结果</vt:lpstr>
      <vt:lpstr>Thank you!</vt:lpstr>
      <vt:lpstr>Serverless 概述</vt:lpstr>
      <vt:lpstr>Serverless 概述</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琪钰 庄</dc:creator>
  <cp:lastModifiedBy>琪钰 庄</cp:lastModifiedBy>
  <cp:revision>1</cp:revision>
  <dcterms:created xsi:type="dcterms:W3CDTF">2024-10-21T02:29:09Z</dcterms:created>
  <dcterms:modified xsi:type="dcterms:W3CDTF">2024-11-14T11:01:55Z</dcterms:modified>
</cp:coreProperties>
</file>